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76" r:id="rId7"/>
    <p:sldId id="269" r:id="rId8"/>
    <p:sldId id="278" r:id="rId9"/>
    <p:sldId id="261" r:id="rId10"/>
    <p:sldId id="270" r:id="rId11"/>
    <p:sldId id="274" r:id="rId12"/>
    <p:sldId id="271" r:id="rId13"/>
    <p:sldId id="26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EB1B1-AB18-407A-980C-F4DB314733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39DB6B-9684-4EC9-8681-6B07C874BF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Type all questions in the </a:t>
          </a:r>
          <a:r>
            <a:rPr lang="en-US" sz="2800" b="1" dirty="0"/>
            <a:t>Q&amp;A box</a:t>
          </a:r>
          <a:endParaRPr lang="en-US" sz="2800" dirty="0"/>
        </a:p>
      </dgm:t>
    </dgm:pt>
    <dgm:pt modelId="{2896ACEC-C2A4-4BD8-B6BF-B3FA2475E512}" type="parTrans" cxnId="{B0E5F0A6-DD44-4096-92C2-001C897D1790}">
      <dgm:prSet/>
      <dgm:spPr/>
      <dgm:t>
        <a:bodyPr/>
        <a:lstStyle/>
        <a:p>
          <a:endParaRPr lang="en-US"/>
        </a:p>
      </dgm:t>
    </dgm:pt>
    <dgm:pt modelId="{F6B6039A-1A52-46A1-BD04-E76531603A39}" type="sibTrans" cxnId="{B0E5F0A6-DD44-4096-92C2-001C897D1790}">
      <dgm:prSet/>
      <dgm:spPr/>
      <dgm:t>
        <a:bodyPr/>
        <a:lstStyle/>
        <a:p>
          <a:endParaRPr lang="en-US"/>
        </a:p>
      </dgm:t>
    </dgm:pt>
    <dgm:pt modelId="{7AE49102-9E58-4E81-A90E-7A4BDF5BDA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/>
            <a:t>We will post the recording and the slides for this presentation on the DSB website at de.gov/osd </a:t>
          </a:r>
          <a:r>
            <a:rPr lang="en-US" sz="2800" dirty="0"/>
            <a:t>by noon tomorrow</a:t>
          </a:r>
        </a:p>
      </dgm:t>
    </dgm:pt>
    <dgm:pt modelId="{5054C5A8-1C6D-4663-9CCD-5CB63E67F220}" type="parTrans" cxnId="{39E7BC46-1BF9-4A3D-B173-48927C8B5EA6}">
      <dgm:prSet/>
      <dgm:spPr/>
      <dgm:t>
        <a:bodyPr/>
        <a:lstStyle/>
        <a:p>
          <a:endParaRPr lang="en-US"/>
        </a:p>
      </dgm:t>
    </dgm:pt>
    <dgm:pt modelId="{A863AD6D-4137-4939-BCFF-DDF2FEEE49DA}" type="sibTrans" cxnId="{39E7BC46-1BF9-4A3D-B173-48927C8B5EA6}">
      <dgm:prSet/>
      <dgm:spPr/>
      <dgm:t>
        <a:bodyPr/>
        <a:lstStyle/>
        <a:p>
          <a:endParaRPr lang="en-US"/>
        </a:p>
      </dgm:t>
    </dgm:pt>
    <dgm:pt modelId="{57FCC9BC-3D77-4A27-AB55-2161C771894D}" type="pres">
      <dgm:prSet presAssocID="{7CEEB1B1-AB18-407A-980C-F4DB31473333}" presName="root" presStyleCnt="0">
        <dgm:presLayoutVars>
          <dgm:dir/>
          <dgm:resizeHandles val="exact"/>
        </dgm:presLayoutVars>
      </dgm:prSet>
      <dgm:spPr/>
    </dgm:pt>
    <dgm:pt modelId="{7DBAD0DD-FA04-4FAE-9DDC-F34B39B80876}" type="pres">
      <dgm:prSet presAssocID="{7E39DB6B-9684-4EC9-8681-6B07C874BFA1}" presName="compNode" presStyleCnt="0"/>
      <dgm:spPr/>
    </dgm:pt>
    <dgm:pt modelId="{D122DF69-741C-4C02-8C34-B40C18CF84DE}" type="pres">
      <dgm:prSet presAssocID="{7E39DB6B-9684-4EC9-8681-6B07C874BFA1}" presName="bgRect" presStyleLbl="bgShp" presStyleIdx="0" presStyleCnt="2" custLinFactNeighborX="-5784" custLinFactNeighborY="808"/>
      <dgm:spPr/>
    </dgm:pt>
    <dgm:pt modelId="{5CF6FC67-CBA2-48A6-A721-91B5EF723AE7}" type="pres">
      <dgm:prSet presAssocID="{7E39DB6B-9684-4EC9-8681-6B07C874BFA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BD0819A-BB6C-4438-A779-C668F5F16AF5}" type="pres">
      <dgm:prSet presAssocID="{7E39DB6B-9684-4EC9-8681-6B07C874BFA1}" presName="spaceRect" presStyleCnt="0"/>
      <dgm:spPr/>
    </dgm:pt>
    <dgm:pt modelId="{B15D7117-B454-451A-A133-31479BE1846C}" type="pres">
      <dgm:prSet presAssocID="{7E39DB6B-9684-4EC9-8681-6B07C874BFA1}" presName="parTx" presStyleLbl="revTx" presStyleIdx="0" presStyleCnt="2">
        <dgm:presLayoutVars>
          <dgm:chMax val="0"/>
          <dgm:chPref val="0"/>
        </dgm:presLayoutVars>
      </dgm:prSet>
      <dgm:spPr/>
    </dgm:pt>
    <dgm:pt modelId="{BECABDE6-0701-49C7-B2ED-A1E9AE00E54D}" type="pres">
      <dgm:prSet presAssocID="{F6B6039A-1A52-46A1-BD04-E76531603A39}" presName="sibTrans" presStyleCnt="0"/>
      <dgm:spPr/>
    </dgm:pt>
    <dgm:pt modelId="{A3AB20CA-4787-4CFA-8109-97F12501C36C}" type="pres">
      <dgm:prSet presAssocID="{7AE49102-9E58-4E81-A90E-7A4BDF5BDA39}" presName="compNode" presStyleCnt="0"/>
      <dgm:spPr/>
    </dgm:pt>
    <dgm:pt modelId="{6F47B8B7-FA9E-41DD-AB5D-A7AD6669D50C}" type="pres">
      <dgm:prSet presAssocID="{7AE49102-9E58-4E81-A90E-7A4BDF5BDA39}" presName="bgRect" presStyleLbl="bgShp" presStyleIdx="1" presStyleCnt="2"/>
      <dgm:spPr/>
    </dgm:pt>
    <dgm:pt modelId="{C7C18062-ACFF-4537-AD94-31CCF2414120}" type="pres">
      <dgm:prSet presAssocID="{7AE49102-9E58-4E81-A90E-7A4BDF5BDA3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E9BA38E-7156-488A-BBD2-FCB0EA8CDA74}" type="pres">
      <dgm:prSet presAssocID="{7AE49102-9E58-4E81-A90E-7A4BDF5BDA39}" presName="spaceRect" presStyleCnt="0"/>
      <dgm:spPr/>
    </dgm:pt>
    <dgm:pt modelId="{D52CBAE3-87BF-4DD1-AF43-F561BF6A960E}" type="pres">
      <dgm:prSet presAssocID="{7AE49102-9E58-4E81-A90E-7A4BDF5BDA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B9C031B-4189-4D7E-B361-2FA27C9DD1E9}" type="presOf" srcId="{7E39DB6B-9684-4EC9-8681-6B07C874BFA1}" destId="{B15D7117-B454-451A-A133-31479BE1846C}" srcOrd="0" destOrd="0" presId="urn:microsoft.com/office/officeart/2018/2/layout/IconVerticalSolidList"/>
    <dgm:cxn modelId="{39E7BC46-1BF9-4A3D-B173-48927C8B5EA6}" srcId="{7CEEB1B1-AB18-407A-980C-F4DB31473333}" destId="{7AE49102-9E58-4E81-A90E-7A4BDF5BDA39}" srcOrd="1" destOrd="0" parTransId="{5054C5A8-1C6D-4663-9CCD-5CB63E67F220}" sibTransId="{A863AD6D-4137-4939-BCFF-DDF2FEEE49DA}"/>
    <dgm:cxn modelId="{9E7DC966-2A6C-4A0D-9F57-8486BF103DEC}" type="presOf" srcId="{7AE49102-9E58-4E81-A90E-7A4BDF5BDA39}" destId="{D52CBAE3-87BF-4DD1-AF43-F561BF6A960E}" srcOrd="0" destOrd="0" presId="urn:microsoft.com/office/officeart/2018/2/layout/IconVerticalSolidList"/>
    <dgm:cxn modelId="{B0E5F0A6-DD44-4096-92C2-001C897D1790}" srcId="{7CEEB1B1-AB18-407A-980C-F4DB31473333}" destId="{7E39DB6B-9684-4EC9-8681-6B07C874BFA1}" srcOrd="0" destOrd="0" parTransId="{2896ACEC-C2A4-4BD8-B6BF-B3FA2475E512}" sibTransId="{F6B6039A-1A52-46A1-BD04-E76531603A39}"/>
    <dgm:cxn modelId="{82E980D1-5423-46B2-8C35-229C032AF2A7}" type="presOf" srcId="{7CEEB1B1-AB18-407A-980C-F4DB31473333}" destId="{57FCC9BC-3D77-4A27-AB55-2161C771894D}" srcOrd="0" destOrd="0" presId="urn:microsoft.com/office/officeart/2018/2/layout/IconVerticalSolidList"/>
    <dgm:cxn modelId="{C1BF34BA-2BF3-43A7-920C-13360EDE399E}" type="presParOf" srcId="{57FCC9BC-3D77-4A27-AB55-2161C771894D}" destId="{7DBAD0DD-FA04-4FAE-9DDC-F34B39B80876}" srcOrd="0" destOrd="0" presId="urn:microsoft.com/office/officeart/2018/2/layout/IconVerticalSolidList"/>
    <dgm:cxn modelId="{9A3BD266-BDDA-4EF6-8016-CC6A40808C07}" type="presParOf" srcId="{7DBAD0DD-FA04-4FAE-9DDC-F34B39B80876}" destId="{D122DF69-741C-4C02-8C34-B40C18CF84DE}" srcOrd="0" destOrd="0" presId="urn:microsoft.com/office/officeart/2018/2/layout/IconVerticalSolidList"/>
    <dgm:cxn modelId="{A01072AC-7201-492E-8003-8DA7225F429A}" type="presParOf" srcId="{7DBAD0DD-FA04-4FAE-9DDC-F34B39B80876}" destId="{5CF6FC67-CBA2-48A6-A721-91B5EF723AE7}" srcOrd="1" destOrd="0" presId="urn:microsoft.com/office/officeart/2018/2/layout/IconVerticalSolidList"/>
    <dgm:cxn modelId="{5C901D32-FD5D-430D-841E-FD6E16DB3053}" type="presParOf" srcId="{7DBAD0DD-FA04-4FAE-9DDC-F34B39B80876}" destId="{FBD0819A-BB6C-4438-A779-C668F5F16AF5}" srcOrd="2" destOrd="0" presId="urn:microsoft.com/office/officeart/2018/2/layout/IconVerticalSolidList"/>
    <dgm:cxn modelId="{6C89301B-C44B-444D-AC1B-816C40F8D9CA}" type="presParOf" srcId="{7DBAD0DD-FA04-4FAE-9DDC-F34B39B80876}" destId="{B15D7117-B454-451A-A133-31479BE1846C}" srcOrd="3" destOrd="0" presId="urn:microsoft.com/office/officeart/2018/2/layout/IconVerticalSolidList"/>
    <dgm:cxn modelId="{6A5A42BE-BE56-4B3A-BF55-44FA0486CEB0}" type="presParOf" srcId="{57FCC9BC-3D77-4A27-AB55-2161C771894D}" destId="{BECABDE6-0701-49C7-B2ED-A1E9AE00E54D}" srcOrd="1" destOrd="0" presId="urn:microsoft.com/office/officeart/2018/2/layout/IconVerticalSolidList"/>
    <dgm:cxn modelId="{18D0821C-C1C4-43AF-A296-C9009140339A}" type="presParOf" srcId="{57FCC9BC-3D77-4A27-AB55-2161C771894D}" destId="{A3AB20CA-4787-4CFA-8109-97F12501C36C}" srcOrd="2" destOrd="0" presId="urn:microsoft.com/office/officeart/2018/2/layout/IconVerticalSolidList"/>
    <dgm:cxn modelId="{6E47FB16-1859-47A7-BFA8-7B76E08AD9C5}" type="presParOf" srcId="{A3AB20CA-4787-4CFA-8109-97F12501C36C}" destId="{6F47B8B7-FA9E-41DD-AB5D-A7AD6669D50C}" srcOrd="0" destOrd="0" presId="urn:microsoft.com/office/officeart/2018/2/layout/IconVerticalSolidList"/>
    <dgm:cxn modelId="{7E580FA0-A8A3-47AB-8F49-CF3BF290F38F}" type="presParOf" srcId="{A3AB20CA-4787-4CFA-8109-97F12501C36C}" destId="{C7C18062-ACFF-4537-AD94-31CCF2414120}" srcOrd="1" destOrd="0" presId="urn:microsoft.com/office/officeart/2018/2/layout/IconVerticalSolidList"/>
    <dgm:cxn modelId="{04752BD1-B4B0-46C7-8D72-09FFD0BC45DD}" type="presParOf" srcId="{A3AB20CA-4787-4CFA-8109-97F12501C36C}" destId="{FE9BA38E-7156-488A-BBD2-FCB0EA8CDA74}" srcOrd="2" destOrd="0" presId="urn:microsoft.com/office/officeart/2018/2/layout/IconVerticalSolidList"/>
    <dgm:cxn modelId="{7E9D79DE-0A59-423B-B11C-18758993F51F}" type="presParOf" srcId="{A3AB20CA-4787-4CFA-8109-97F12501C36C}" destId="{D52CBAE3-87BF-4DD1-AF43-F561BF6A96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6BB3D-725F-4F8E-9289-341CFF90E0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6736C57-0DDB-4FDD-A693-8A80C35A750B}">
      <dgm:prSet/>
      <dgm:spPr/>
      <dgm:t>
        <a:bodyPr/>
        <a:lstStyle/>
        <a:p>
          <a:r>
            <a:rPr lang="en-US"/>
            <a:t>Introduction to Bonding</a:t>
          </a:r>
        </a:p>
      </dgm:t>
    </dgm:pt>
    <dgm:pt modelId="{95F9752E-D3DC-4F58-96D8-D86EA17F440F}" type="parTrans" cxnId="{E0A0CDE0-4621-42C0-A182-1DB4BD362F32}">
      <dgm:prSet/>
      <dgm:spPr/>
      <dgm:t>
        <a:bodyPr/>
        <a:lstStyle/>
        <a:p>
          <a:endParaRPr lang="en-US"/>
        </a:p>
      </dgm:t>
    </dgm:pt>
    <dgm:pt modelId="{65A6ADF3-FB27-46FF-AC6C-D3BF82A005B8}" type="sibTrans" cxnId="{E0A0CDE0-4621-42C0-A182-1DB4BD362F32}">
      <dgm:prSet/>
      <dgm:spPr/>
      <dgm:t>
        <a:bodyPr/>
        <a:lstStyle/>
        <a:p>
          <a:endParaRPr lang="en-US"/>
        </a:p>
      </dgm:t>
    </dgm:pt>
    <dgm:pt modelId="{9A2F9D2D-C0A0-4309-A53F-CCB016EE556D}">
      <dgm:prSet/>
      <dgm:spPr/>
      <dgm:t>
        <a:bodyPr/>
        <a:lstStyle/>
        <a:p>
          <a:r>
            <a:rPr lang="en-US"/>
            <a:t>Capabilility Statements</a:t>
          </a:r>
        </a:p>
      </dgm:t>
    </dgm:pt>
    <dgm:pt modelId="{B8A5A825-82A2-491D-B047-2F8824B61C7D}" type="parTrans" cxnId="{42252ECB-15E3-4C5B-8BB5-60770AA993C3}">
      <dgm:prSet/>
      <dgm:spPr/>
      <dgm:t>
        <a:bodyPr/>
        <a:lstStyle/>
        <a:p>
          <a:endParaRPr lang="en-US"/>
        </a:p>
      </dgm:t>
    </dgm:pt>
    <dgm:pt modelId="{FCAB2338-4367-42D2-B68A-8E97A3AB3319}" type="sibTrans" cxnId="{42252ECB-15E3-4C5B-8BB5-60770AA993C3}">
      <dgm:prSet/>
      <dgm:spPr/>
      <dgm:t>
        <a:bodyPr/>
        <a:lstStyle/>
        <a:p>
          <a:endParaRPr lang="en-US"/>
        </a:p>
      </dgm:t>
    </dgm:pt>
    <dgm:pt modelId="{D03D3207-72AE-4CCA-BC06-7A6F93CB6179}">
      <dgm:prSet/>
      <dgm:spPr/>
      <dgm:t>
        <a:bodyPr/>
        <a:lstStyle/>
        <a:p>
          <a:r>
            <a:rPr lang="en-US"/>
            <a:t>Cash Flow</a:t>
          </a:r>
        </a:p>
      </dgm:t>
    </dgm:pt>
    <dgm:pt modelId="{C176C009-E2E9-4AE9-9C76-175FCFD9407E}" type="parTrans" cxnId="{FB7ED7E5-460D-4EA4-B28E-343D851DCFF9}">
      <dgm:prSet/>
      <dgm:spPr/>
      <dgm:t>
        <a:bodyPr/>
        <a:lstStyle/>
        <a:p>
          <a:endParaRPr lang="en-US"/>
        </a:p>
      </dgm:t>
    </dgm:pt>
    <dgm:pt modelId="{18039DE2-22F9-4EBC-B69D-B9382F485D3B}" type="sibTrans" cxnId="{FB7ED7E5-460D-4EA4-B28E-343D851DCFF9}">
      <dgm:prSet/>
      <dgm:spPr/>
      <dgm:t>
        <a:bodyPr/>
        <a:lstStyle/>
        <a:p>
          <a:endParaRPr lang="en-US"/>
        </a:p>
      </dgm:t>
    </dgm:pt>
    <dgm:pt modelId="{DB1A0039-50BC-49B8-9EB3-04A07FDF8293}">
      <dgm:prSet/>
      <dgm:spPr/>
      <dgm:t>
        <a:bodyPr/>
        <a:lstStyle/>
        <a:p>
          <a:r>
            <a:rPr lang="en-US"/>
            <a:t>Credit for Small Business</a:t>
          </a:r>
        </a:p>
      </dgm:t>
    </dgm:pt>
    <dgm:pt modelId="{7805A6CD-16CF-4F39-B9B1-C015E97399ED}" type="parTrans" cxnId="{471F91B3-236D-4C38-8B18-9BAD71BBFC85}">
      <dgm:prSet/>
      <dgm:spPr/>
      <dgm:t>
        <a:bodyPr/>
        <a:lstStyle/>
        <a:p>
          <a:endParaRPr lang="en-US"/>
        </a:p>
      </dgm:t>
    </dgm:pt>
    <dgm:pt modelId="{04B5BA2A-04C2-41A3-A73F-440C1B473312}" type="sibTrans" cxnId="{471F91B3-236D-4C38-8B18-9BAD71BBFC85}">
      <dgm:prSet/>
      <dgm:spPr/>
      <dgm:t>
        <a:bodyPr/>
        <a:lstStyle/>
        <a:p>
          <a:endParaRPr lang="en-US"/>
        </a:p>
      </dgm:t>
    </dgm:pt>
    <dgm:pt modelId="{F61F5C16-33CD-46CE-B574-5E6F54B76A79}">
      <dgm:prSet/>
      <dgm:spPr/>
      <dgm:t>
        <a:bodyPr/>
        <a:lstStyle/>
        <a:p>
          <a:r>
            <a:rPr lang="en-US"/>
            <a:t>Financial Statements</a:t>
          </a:r>
        </a:p>
      </dgm:t>
    </dgm:pt>
    <dgm:pt modelId="{6744FC19-8E9A-428C-8DDA-19EA88818067}" type="parTrans" cxnId="{0BC0EA6D-9DFA-4D76-9CA4-B68C4495EFDB}">
      <dgm:prSet/>
      <dgm:spPr/>
      <dgm:t>
        <a:bodyPr/>
        <a:lstStyle/>
        <a:p>
          <a:endParaRPr lang="en-US"/>
        </a:p>
      </dgm:t>
    </dgm:pt>
    <dgm:pt modelId="{E8CEF055-5900-4AE9-BEB8-A7CDCF79747B}" type="sibTrans" cxnId="{0BC0EA6D-9DFA-4D76-9CA4-B68C4495EFDB}">
      <dgm:prSet/>
      <dgm:spPr/>
      <dgm:t>
        <a:bodyPr/>
        <a:lstStyle/>
        <a:p>
          <a:endParaRPr lang="en-US"/>
        </a:p>
      </dgm:t>
    </dgm:pt>
    <dgm:pt modelId="{B4525DAF-5CA5-46DA-9395-B3FD9B9053C5}">
      <dgm:prSet/>
      <dgm:spPr/>
      <dgm:t>
        <a:bodyPr/>
        <a:lstStyle/>
        <a:p>
          <a:r>
            <a:rPr lang="en-US"/>
            <a:t>WIP (Work-in-Progress) Schedule</a:t>
          </a:r>
        </a:p>
      </dgm:t>
    </dgm:pt>
    <dgm:pt modelId="{49A4BBC9-99D9-42A5-8B2E-458EE409B4D5}" type="parTrans" cxnId="{8D75FBE0-F51C-4695-8D66-65DA656E6471}">
      <dgm:prSet/>
      <dgm:spPr/>
      <dgm:t>
        <a:bodyPr/>
        <a:lstStyle/>
        <a:p>
          <a:endParaRPr lang="en-US"/>
        </a:p>
      </dgm:t>
    </dgm:pt>
    <dgm:pt modelId="{106BAE72-5E11-4A06-86DF-C4AD1BEA4281}" type="sibTrans" cxnId="{8D75FBE0-F51C-4695-8D66-65DA656E6471}">
      <dgm:prSet/>
      <dgm:spPr/>
      <dgm:t>
        <a:bodyPr/>
        <a:lstStyle/>
        <a:p>
          <a:endParaRPr lang="en-US"/>
        </a:p>
      </dgm:t>
    </dgm:pt>
    <dgm:pt modelId="{C0964563-034D-47E6-AD14-16622E457515}">
      <dgm:prSet/>
      <dgm:spPr/>
      <dgm:t>
        <a:bodyPr/>
        <a:lstStyle/>
        <a:p>
          <a:r>
            <a:rPr lang="en-US"/>
            <a:t>Project Delivery</a:t>
          </a:r>
        </a:p>
      </dgm:t>
    </dgm:pt>
    <dgm:pt modelId="{3355FB69-283C-4AC6-9702-FF6EB3F08CE7}" type="parTrans" cxnId="{DD1D020B-8AE3-4FF5-97E0-017BF721F55D}">
      <dgm:prSet/>
      <dgm:spPr/>
      <dgm:t>
        <a:bodyPr/>
        <a:lstStyle/>
        <a:p>
          <a:endParaRPr lang="en-US"/>
        </a:p>
      </dgm:t>
    </dgm:pt>
    <dgm:pt modelId="{093A3F8F-12A7-4C60-8481-43B813FF16B0}" type="sibTrans" cxnId="{DD1D020B-8AE3-4FF5-97E0-017BF721F55D}">
      <dgm:prSet/>
      <dgm:spPr/>
      <dgm:t>
        <a:bodyPr/>
        <a:lstStyle/>
        <a:p>
          <a:endParaRPr lang="en-US"/>
        </a:p>
      </dgm:t>
    </dgm:pt>
    <dgm:pt modelId="{1D86803D-BFA3-4456-A2E2-1835604806F0}">
      <dgm:prSet/>
      <dgm:spPr/>
      <dgm:t>
        <a:bodyPr/>
        <a:lstStyle/>
        <a:p>
          <a:r>
            <a:rPr lang="en-US"/>
            <a:t>Contractual Obligations </a:t>
          </a:r>
        </a:p>
      </dgm:t>
    </dgm:pt>
    <dgm:pt modelId="{515B607C-32B3-450B-A0C3-2981017A4963}" type="parTrans" cxnId="{78034B76-FBCB-4514-B22D-9BB28C9D594A}">
      <dgm:prSet/>
      <dgm:spPr/>
      <dgm:t>
        <a:bodyPr/>
        <a:lstStyle/>
        <a:p>
          <a:endParaRPr lang="en-US"/>
        </a:p>
      </dgm:t>
    </dgm:pt>
    <dgm:pt modelId="{D4621352-F9EE-4A50-A5B9-3477C1963EE7}" type="sibTrans" cxnId="{78034B76-FBCB-4514-B22D-9BB28C9D594A}">
      <dgm:prSet/>
      <dgm:spPr/>
      <dgm:t>
        <a:bodyPr/>
        <a:lstStyle/>
        <a:p>
          <a:endParaRPr lang="en-US"/>
        </a:p>
      </dgm:t>
    </dgm:pt>
    <dgm:pt modelId="{BDB18218-BF98-49CB-AFB2-4D07D71AE9D2}" type="pres">
      <dgm:prSet presAssocID="{9E76BB3D-725F-4F8E-9289-341CFF90E01E}" presName="diagram" presStyleCnt="0">
        <dgm:presLayoutVars>
          <dgm:dir/>
          <dgm:resizeHandles val="exact"/>
        </dgm:presLayoutVars>
      </dgm:prSet>
      <dgm:spPr/>
    </dgm:pt>
    <dgm:pt modelId="{EDD02B60-45B0-4C0E-BD06-E0EC8C2EE125}" type="pres">
      <dgm:prSet presAssocID="{86736C57-0DDB-4FDD-A693-8A80C35A750B}" presName="node" presStyleLbl="node1" presStyleIdx="0" presStyleCnt="8">
        <dgm:presLayoutVars>
          <dgm:bulletEnabled val="1"/>
        </dgm:presLayoutVars>
      </dgm:prSet>
      <dgm:spPr/>
    </dgm:pt>
    <dgm:pt modelId="{B70E0E67-6103-43B9-9791-6E56CC2F8CA1}" type="pres">
      <dgm:prSet presAssocID="{65A6ADF3-FB27-46FF-AC6C-D3BF82A005B8}" presName="sibTrans" presStyleCnt="0"/>
      <dgm:spPr/>
    </dgm:pt>
    <dgm:pt modelId="{13F7D7BC-15D1-4803-B364-8606DC441520}" type="pres">
      <dgm:prSet presAssocID="{9A2F9D2D-C0A0-4309-A53F-CCB016EE556D}" presName="node" presStyleLbl="node1" presStyleIdx="1" presStyleCnt="8">
        <dgm:presLayoutVars>
          <dgm:bulletEnabled val="1"/>
        </dgm:presLayoutVars>
      </dgm:prSet>
      <dgm:spPr/>
    </dgm:pt>
    <dgm:pt modelId="{266A78C6-9383-4D4B-8BEA-BD8AF4403022}" type="pres">
      <dgm:prSet presAssocID="{FCAB2338-4367-42D2-B68A-8E97A3AB3319}" presName="sibTrans" presStyleCnt="0"/>
      <dgm:spPr/>
    </dgm:pt>
    <dgm:pt modelId="{5E1B03EC-2FC1-47F0-B659-3D3694838BCD}" type="pres">
      <dgm:prSet presAssocID="{D03D3207-72AE-4CCA-BC06-7A6F93CB6179}" presName="node" presStyleLbl="node1" presStyleIdx="2" presStyleCnt="8">
        <dgm:presLayoutVars>
          <dgm:bulletEnabled val="1"/>
        </dgm:presLayoutVars>
      </dgm:prSet>
      <dgm:spPr/>
    </dgm:pt>
    <dgm:pt modelId="{88AB9BAC-344F-4AD0-B2D5-4B85C77806A2}" type="pres">
      <dgm:prSet presAssocID="{18039DE2-22F9-4EBC-B69D-B9382F485D3B}" presName="sibTrans" presStyleCnt="0"/>
      <dgm:spPr/>
    </dgm:pt>
    <dgm:pt modelId="{2823A544-E3E6-488B-8583-8B1388345373}" type="pres">
      <dgm:prSet presAssocID="{DB1A0039-50BC-49B8-9EB3-04A07FDF8293}" presName="node" presStyleLbl="node1" presStyleIdx="3" presStyleCnt="8">
        <dgm:presLayoutVars>
          <dgm:bulletEnabled val="1"/>
        </dgm:presLayoutVars>
      </dgm:prSet>
      <dgm:spPr/>
    </dgm:pt>
    <dgm:pt modelId="{DC2EDE30-16E8-470D-A2D8-F6697FF1AE92}" type="pres">
      <dgm:prSet presAssocID="{04B5BA2A-04C2-41A3-A73F-440C1B473312}" presName="sibTrans" presStyleCnt="0"/>
      <dgm:spPr/>
    </dgm:pt>
    <dgm:pt modelId="{42F7A20D-495F-458B-8E19-E40F4CDB8D48}" type="pres">
      <dgm:prSet presAssocID="{F61F5C16-33CD-46CE-B574-5E6F54B76A79}" presName="node" presStyleLbl="node1" presStyleIdx="4" presStyleCnt="8">
        <dgm:presLayoutVars>
          <dgm:bulletEnabled val="1"/>
        </dgm:presLayoutVars>
      </dgm:prSet>
      <dgm:spPr/>
    </dgm:pt>
    <dgm:pt modelId="{052FE7A5-473E-48D7-ACF8-8B36F93A2500}" type="pres">
      <dgm:prSet presAssocID="{E8CEF055-5900-4AE9-BEB8-A7CDCF79747B}" presName="sibTrans" presStyleCnt="0"/>
      <dgm:spPr/>
    </dgm:pt>
    <dgm:pt modelId="{E81F74C1-2718-4134-B7E7-DFBD98ACC355}" type="pres">
      <dgm:prSet presAssocID="{B4525DAF-5CA5-46DA-9395-B3FD9B9053C5}" presName="node" presStyleLbl="node1" presStyleIdx="5" presStyleCnt="8">
        <dgm:presLayoutVars>
          <dgm:bulletEnabled val="1"/>
        </dgm:presLayoutVars>
      </dgm:prSet>
      <dgm:spPr/>
    </dgm:pt>
    <dgm:pt modelId="{DCD4030C-11AF-42BB-B17B-909BD7010D98}" type="pres">
      <dgm:prSet presAssocID="{106BAE72-5E11-4A06-86DF-C4AD1BEA4281}" presName="sibTrans" presStyleCnt="0"/>
      <dgm:spPr/>
    </dgm:pt>
    <dgm:pt modelId="{485F192F-B3C0-4DBC-AE17-FB8D75A825A2}" type="pres">
      <dgm:prSet presAssocID="{C0964563-034D-47E6-AD14-16622E457515}" presName="node" presStyleLbl="node1" presStyleIdx="6" presStyleCnt="8">
        <dgm:presLayoutVars>
          <dgm:bulletEnabled val="1"/>
        </dgm:presLayoutVars>
      </dgm:prSet>
      <dgm:spPr/>
    </dgm:pt>
    <dgm:pt modelId="{BC76FD6E-D2D1-4BE9-B682-DA38F8898124}" type="pres">
      <dgm:prSet presAssocID="{093A3F8F-12A7-4C60-8481-43B813FF16B0}" presName="sibTrans" presStyleCnt="0"/>
      <dgm:spPr/>
    </dgm:pt>
    <dgm:pt modelId="{E71A7AA9-5890-4F17-889C-5BB091A21013}" type="pres">
      <dgm:prSet presAssocID="{1D86803D-BFA3-4456-A2E2-1835604806F0}" presName="node" presStyleLbl="node1" presStyleIdx="7" presStyleCnt="8">
        <dgm:presLayoutVars>
          <dgm:bulletEnabled val="1"/>
        </dgm:presLayoutVars>
      </dgm:prSet>
      <dgm:spPr/>
    </dgm:pt>
  </dgm:ptLst>
  <dgm:cxnLst>
    <dgm:cxn modelId="{DD1D020B-8AE3-4FF5-97E0-017BF721F55D}" srcId="{9E76BB3D-725F-4F8E-9289-341CFF90E01E}" destId="{C0964563-034D-47E6-AD14-16622E457515}" srcOrd="6" destOrd="0" parTransId="{3355FB69-283C-4AC6-9702-FF6EB3F08CE7}" sibTransId="{093A3F8F-12A7-4C60-8481-43B813FF16B0}"/>
    <dgm:cxn modelId="{320D2624-3222-49DD-ABB7-F1892C885677}" type="presOf" srcId="{86736C57-0DDB-4FDD-A693-8A80C35A750B}" destId="{EDD02B60-45B0-4C0E-BD06-E0EC8C2EE125}" srcOrd="0" destOrd="0" presId="urn:microsoft.com/office/officeart/2005/8/layout/default"/>
    <dgm:cxn modelId="{50501244-B2E8-4FA5-97B7-35A0A69E7C6C}" type="presOf" srcId="{1D86803D-BFA3-4456-A2E2-1835604806F0}" destId="{E71A7AA9-5890-4F17-889C-5BB091A21013}" srcOrd="0" destOrd="0" presId="urn:microsoft.com/office/officeart/2005/8/layout/default"/>
    <dgm:cxn modelId="{0BC0EA6D-9DFA-4D76-9CA4-B68C4495EFDB}" srcId="{9E76BB3D-725F-4F8E-9289-341CFF90E01E}" destId="{F61F5C16-33CD-46CE-B574-5E6F54B76A79}" srcOrd="4" destOrd="0" parTransId="{6744FC19-8E9A-428C-8DDA-19EA88818067}" sibTransId="{E8CEF055-5900-4AE9-BEB8-A7CDCF79747B}"/>
    <dgm:cxn modelId="{78034B76-FBCB-4514-B22D-9BB28C9D594A}" srcId="{9E76BB3D-725F-4F8E-9289-341CFF90E01E}" destId="{1D86803D-BFA3-4456-A2E2-1835604806F0}" srcOrd="7" destOrd="0" parTransId="{515B607C-32B3-450B-A0C3-2981017A4963}" sibTransId="{D4621352-F9EE-4A50-A5B9-3477C1963EE7}"/>
    <dgm:cxn modelId="{C867A35A-8180-40C3-AADF-A4BD9CC9A1D0}" type="presOf" srcId="{F61F5C16-33CD-46CE-B574-5E6F54B76A79}" destId="{42F7A20D-495F-458B-8E19-E40F4CDB8D48}" srcOrd="0" destOrd="0" presId="urn:microsoft.com/office/officeart/2005/8/layout/default"/>
    <dgm:cxn modelId="{FC191295-86F1-4C12-BBBB-861B007FCE0C}" type="presOf" srcId="{C0964563-034D-47E6-AD14-16622E457515}" destId="{485F192F-B3C0-4DBC-AE17-FB8D75A825A2}" srcOrd="0" destOrd="0" presId="urn:microsoft.com/office/officeart/2005/8/layout/default"/>
    <dgm:cxn modelId="{70482895-A544-40FC-AAFF-CC4396A235DA}" type="presOf" srcId="{D03D3207-72AE-4CCA-BC06-7A6F93CB6179}" destId="{5E1B03EC-2FC1-47F0-B659-3D3694838BCD}" srcOrd="0" destOrd="0" presId="urn:microsoft.com/office/officeart/2005/8/layout/default"/>
    <dgm:cxn modelId="{471F91B3-236D-4C38-8B18-9BAD71BBFC85}" srcId="{9E76BB3D-725F-4F8E-9289-341CFF90E01E}" destId="{DB1A0039-50BC-49B8-9EB3-04A07FDF8293}" srcOrd="3" destOrd="0" parTransId="{7805A6CD-16CF-4F39-B9B1-C015E97399ED}" sibTransId="{04B5BA2A-04C2-41A3-A73F-440C1B473312}"/>
    <dgm:cxn modelId="{690141BB-3071-4B14-8C49-52F5D9F89730}" type="presOf" srcId="{DB1A0039-50BC-49B8-9EB3-04A07FDF8293}" destId="{2823A544-E3E6-488B-8583-8B1388345373}" srcOrd="0" destOrd="0" presId="urn:microsoft.com/office/officeart/2005/8/layout/default"/>
    <dgm:cxn modelId="{42252ECB-15E3-4C5B-8BB5-60770AA993C3}" srcId="{9E76BB3D-725F-4F8E-9289-341CFF90E01E}" destId="{9A2F9D2D-C0A0-4309-A53F-CCB016EE556D}" srcOrd="1" destOrd="0" parTransId="{B8A5A825-82A2-491D-B047-2F8824B61C7D}" sibTransId="{FCAB2338-4367-42D2-B68A-8E97A3AB3319}"/>
    <dgm:cxn modelId="{4F3D50D1-A89F-405F-BA56-925EC00B1A06}" type="presOf" srcId="{9A2F9D2D-C0A0-4309-A53F-CCB016EE556D}" destId="{13F7D7BC-15D1-4803-B364-8606DC441520}" srcOrd="0" destOrd="0" presId="urn:microsoft.com/office/officeart/2005/8/layout/default"/>
    <dgm:cxn modelId="{6875F9D2-F105-4A5F-85B2-1A29FC34C710}" type="presOf" srcId="{B4525DAF-5CA5-46DA-9395-B3FD9B9053C5}" destId="{E81F74C1-2718-4134-B7E7-DFBD98ACC355}" srcOrd="0" destOrd="0" presId="urn:microsoft.com/office/officeart/2005/8/layout/default"/>
    <dgm:cxn modelId="{E0A0CDE0-4621-42C0-A182-1DB4BD362F32}" srcId="{9E76BB3D-725F-4F8E-9289-341CFF90E01E}" destId="{86736C57-0DDB-4FDD-A693-8A80C35A750B}" srcOrd="0" destOrd="0" parTransId="{95F9752E-D3DC-4F58-96D8-D86EA17F440F}" sibTransId="{65A6ADF3-FB27-46FF-AC6C-D3BF82A005B8}"/>
    <dgm:cxn modelId="{8D75FBE0-F51C-4695-8D66-65DA656E6471}" srcId="{9E76BB3D-725F-4F8E-9289-341CFF90E01E}" destId="{B4525DAF-5CA5-46DA-9395-B3FD9B9053C5}" srcOrd="5" destOrd="0" parTransId="{49A4BBC9-99D9-42A5-8B2E-458EE409B4D5}" sibTransId="{106BAE72-5E11-4A06-86DF-C4AD1BEA4281}"/>
    <dgm:cxn modelId="{FB7ED7E5-460D-4EA4-B28E-343D851DCFF9}" srcId="{9E76BB3D-725F-4F8E-9289-341CFF90E01E}" destId="{D03D3207-72AE-4CCA-BC06-7A6F93CB6179}" srcOrd="2" destOrd="0" parTransId="{C176C009-E2E9-4AE9-9C76-175FCFD9407E}" sibTransId="{18039DE2-22F9-4EBC-B69D-B9382F485D3B}"/>
    <dgm:cxn modelId="{554B0EFE-1011-4E0C-A461-65A38118277C}" type="presOf" srcId="{9E76BB3D-725F-4F8E-9289-341CFF90E01E}" destId="{BDB18218-BF98-49CB-AFB2-4D07D71AE9D2}" srcOrd="0" destOrd="0" presId="urn:microsoft.com/office/officeart/2005/8/layout/default"/>
    <dgm:cxn modelId="{F47B2F2D-A4AC-4E57-8AFA-E26EDAB8309A}" type="presParOf" srcId="{BDB18218-BF98-49CB-AFB2-4D07D71AE9D2}" destId="{EDD02B60-45B0-4C0E-BD06-E0EC8C2EE125}" srcOrd="0" destOrd="0" presId="urn:microsoft.com/office/officeart/2005/8/layout/default"/>
    <dgm:cxn modelId="{1B593E89-9E8F-4ACA-9AFF-E6554DE03B57}" type="presParOf" srcId="{BDB18218-BF98-49CB-AFB2-4D07D71AE9D2}" destId="{B70E0E67-6103-43B9-9791-6E56CC2F8CA1}" srcOrd="1" destOrd="0" presId="urn:microsoft.com/office/officeart/2005/8/layout/default"/>
    <dgm:cxn modelId="{B274DDD4-D5EB-4100-B829-11507E64AE49}" type="presParOf" srcId="{BDB18218-BF98-49CB-AFB2-4D07D71AE9D2}" destId="{13F7D7BC-15D1-4803-B364-8606DC441520}" srcOrd="2" destOrd="0" presId="urn:microsoft.com/office/officeart/2005/8/layout/default"/>
    <dgm:cxn modelId="{26830728-E181-4F5F-B9D0-ABE2EA9FD876}" type="presParOf" srcId="{BDB18218-BF98-49CB-AFB2-4D07D71AE9D2}" destId="{266A78C6-9383-4D4B-8BEA-BD8AF4403022}" srcOrd="3" destOrd="0" presId="urn:microsoft.com/office/officeart/2005/8/layout/default"/>
    <dgm:cxn modelId="{0A5F4C1A-E4A2-4216-9F3F-4B6345B6FE5E}" type="presParOf" srcId="{BDB18218-BF98-49CB-AFB2-4D07D71AE9D2}" destId="{5E1B03EC-2FC1-47F0-B659-3D3694838BCD}" srcOrd="4" destOrd="0" presId="urn:microsoft.com/office/officeart/2005/8/layout/default"/>
    <dgm:cxn modelId="{9974F0EF-D7B8-466A-947A-1795BF270C19}" type="presParOf" srcId="{BDB18218-BF98-49CB-AFB2-4D07D71AE9D2}" destId="{88AB9BAC-344F-4AD0-B2D5-4B85C77806A2}" srcOrd="5" destOrd="0" presId="urn:microsoft.com/office/officeart/2005/8/layout/default"/>
    <dgm:cxn modelId="{D79C4D40-241C-4D1B-87DD-3186CEE261A5}" type="presParOf" srcId="{BDB18218-BF98-49CB-AFB2-4D07D71AE9D2}" destId="{2823A544-E3E6-488B-8583-8B1388345373}" srcOrd="6" destOrd="0" presId="urn:microsoft.com/office/officeart/2005/8/layout/default"/>
    <dgm:cxn modelId="{62302D8F-D3C4-4411-81B1-7CD3D93CC3DA}" type="presParOf" srcId="{BDB18218-BF98-49CB-AFB2-4D07D71AE9D2}" destId="{DC2EDE30-16E8-470D-A2D8-F6697FF1AE92}" srcOrd="7" destOrd="0" presId="urn:microsoft.com/office/officeart/2005/8/layout/default"/>
    <dgm:cxn modelId="{40EE68FF-D57C-43B7-BBCB-6A9220F79DC6}" type="presParOf" srcId="{BDB18218-BF98-49CB-AFB2-4D07D71AE9D2}" destId="{42F7A20D-495F-458B-8E19-E40F4CDB8D48}" srcOrd="8" destOrd="0" presId="urn:microsoft.com/office/officeart/2005/8/layout/default"/>
    <dgm:cxn modelId="{9349FA58-68CD-4266-9473-60BCD7602D63}" type="presParOf" srcId="{BDB18218-BF98-49CB-AFB2-4D07D71AE9D2}" destId="{052FE7A5-473E-48D7-ACF8-8B36F93A2500}" srcOrd="9" destOrd="0" presId="urn:microsoft.com/office/officeart/2005/8/layout/default"/>
    <dgm:cxn modelId="{17E59987-7652-4B58-B303-C12B1D1771B0}" type="presParOf" srcId="{BDB18218-BF98-49CB-AFB2-4D07D71AE9D2}" destId="{E81F74C1-2718-4134-B7E7-DFBD98ACC355}" srcOrd="10" destOrd="0" presId="urn:microsoft.com/office/officeart/2005/8/layout/default"/>
    <dgm:cxn modelId="{0CF14F52-5B62-455E-840C-BD489ADB089B}" type="presParOf" srcId="{BDB18218-BF98-49CB-AFB2-4D07D71AE9D2}" destId="{DCD4030C-11AF-42BB-B17B-909BD7010D98}" srcOrd="11" destOrd="0" presId="urn:microsoft.com/office/officeart/2005/8/layout/default"/>
    <dgm:cxn modelId="{DDDA354F-87B8-4386-A75A-CE8155D67183}" type="presParOf" srcId="{BDB18218-BF98-49CB-AFB2-4D07D71AE9D2}" destId="{485F192F-B3C0-4DBC-AE17-FB8D75A825A2}" srcOrd="12" destOrd="0" presId="urn:microsoft.com/office/officeart/2005/8/layout/default"/>
    <dgm:cxn modelId="{57A8FA3E-9ED7-4DF2-B162-A279FBAA0490}" type="presParOf" srcId="{BDB18218-BF98-49CB-AFB2-4D07D71AE9D2}" destId="{BC76FD6E-D2D1-4BE9-B682-DA38F8898124}" srcOrd="13" destOrd="0" presId="urn:microsoft.com/office/officeart/2005/8/layout/default"/>
    <dgm:cxn modelId="{296FE7A9-61FE-4C90-9D82-69EB103718B0}" type="presParOf" srcId="{BDB18218-BF98-49CB-AFB2-4D07D71AE9D2}" destId="{E71A7AA9-5890-4F17-889C-5BB091A2101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B03C1-71E0-48B3-B77B-52F18715C533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D9553E-2917-419C-8F1F-C1787E6A5B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General Information</a:t>
          </a:r>
        </a:p>
      </dgm:t>
    </dgm:pt>
    <dgm:pt modelId="{92C454F8-50BA-4A33-BF56-C4BD4BA9DFDF}" type="parTrans" cxnId="{9A719F78-60E5-407D-9D9A-D688670203FE}">
      <dgm:prSet/>
      <dgm:spPr/>
      <dgm:t>
        <a:bodyPr/>
        <a:lstStyle/>
        <a:p>
          <a:endParaRPr lang="en-US"/>
        </a:p>
      </dgm:t>
    </dgm:pt>
    <dgm:pt modelId="{6235264D-C72F-4315-8540-3B6D9A61000D}" type="sibTrans" cxnId="{9A719F78-60E5-407D-9D9A-D688670203FE}">
      <dgm:prSet/>
      <dgm:spPr/>
      <dgm:t>
        <a:bodyPr/>
        <a:lstStyle/>
        <a:p>
          <a:endParaRPr lang="en-US"/>
        </a:p>
      </dgm:t>
    </dgm:pt>
    <dgm:pt modelId="{6C5A76DE-4A98-4BF1-9F16-727E3A7D96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Work History</a:t>
          </a:r>
        </a:p>
      </dgm:t>
    </dgm:pt>
    <dgm:pt modelId="{5939E454-6158-4628-994C-C61B7159D17E}" type="parTrans" cxnId="{1E65AFE3-9A0B-46FE-8798-9374F833FAF0}">
      <dgm:prSet/>
      <dgm:spPr/>
      <dgm:t>
        <a:bodyPr/>
        <a:lstStyle/>
        <a:p>
          <a:endParaRPr lang="en-US"/>
        </a:p>
      </dgm:t>
    </dgm:pt>
    <dgm:pt modelId="{7BA74A91-A376-461A-A348-2CA90AFF4661}" type="sibTrans" cxnId="{1E65AFE3-9A0B-46FE-8798-9374F833FAF0}">
      <dgm:prSet/>
      <dgm:spPr/>
      <dgm:t>
        <a:bodyPr/>
        <a:lstStyle/>
        <a:p>
          <a:endParaRPr lang="en-US"/>
        </a:p>
      </dgm:t>
    </dgm:pt>
    <dgm:pt modelId="{221D6A40-DD38-4609-A922-F21C23C6E8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Compliance Questions</a:t>
          </a:r>
        </a:p>
      </dgm:t>
    </dgm:pt>
    <dgm:pt modelId="{BFEC6670-9035-43DC-B843-81C89E482015}" type="parTrans" cxnId="{B8001209-EAD0-46E3-8C97-8015031A3254}">
      <dgm:prSet/>
      <dgm:spPr/>
      <dgm:t>
        <a:bodyPr/>
        <a:lstStyle/>
        <a:p>
          <a:endParaRPr lang="en-US"/>
        </a:p>
      </dgm:t>
    </dgm:pt>
    <dgm:pt modelId="{7274505C-D9A0-4AEA-B2A6-E25A14CF5F98}" type="sibTrans" cxnId="{B8001209-EAD0-46E3-8C97-8015031A3254}">
      <dgm:prSet/>
      <dgm:spPr/>
      <dgm:t>
        <a:bodyPr/>
        <a:lstStyle/>
        <a:p>
          <a:endParaRPr lang="en-US"/>
        </a:p>
      </dgm:t>
    </dgm:pt>
    <dgm:pt modelId="{32A9EC2E-E8F7-4446-9C9E-C1906C378D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Current Certifications</a:t>
          </a:r>
        </a:p>
      </dgm:t>
    </dgm:pt>
    <dgm:pt modelId="{36D8F378-4130-4BC1-AE51-A38A6E36779A}" type="parTrans" cxnId="{C42116B4-5D6E-42AC-8F35-CA968C747BC1}">
      <dgm:prSet/>
      <dgm:spPr/>
      <dgm:t>
        <a:bodyPr/>
        <a:lstStyle/>
        <a:p>
          <a:endParaRPr lang="en-US"/>
        </a:p>
      </dgm:t>
    </dgm:pt>
    <dgm:pt modelId="{19C28C0A-66CD-4B98-946A-CDA0A4FA5012}" type="sibTrans" cxnId="{C42116B4-5D6E-42AC-8F35-CA968C747BC1}">
      <dgm:prSet/>
      <dgm:spPr/>
      <dgm:t>
        <a:bodyPr/>
        <a:lstStyle/>
        <a:p>
          <a:endParaRPr lang="en-US"/>
        </a:p>
      </dgm:t>
    </dgm:pt>
    <dgm:pt modelId="{B745F5FF-37E9-4A1B-A766-F7522C59C0AB}" type="pres">
      <dgm:prSet presAssocID="{7B0B03C1-71E0-48B3-B77B-52F18715C533}" presName="root" presStyleCnt="0">
        <dgm:presLayoutVars>
          <dgm:dir/>
          <dgm:resizeHandles val="exact"/>
        </dgm:presLayoutVars>
      </dgm:prSet>
      <dgm:spPr/>
    </dgm:pt>
    <dgm:pt modelId="{07377BB8-023B-46E0-9FB2-36E0FE55CD15}" type="pres">
      <dgm:prSet presAssocID="{85D9553E-2917-419C-8F1F-C1787E6A5B73}" presName="compNode" presStyleCnt="0"/>
      <dgm:spPr/>
    </dgm:pt>
    <dgm:pt modelId="{2BB082F0-0679-4924-8B43-E5D7F6BEACD1}" type="pres">
      <dgm:prSet presAssocID="{85D9553E-2917-419C-8F1F-C1787E6A5B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0893B44E-F80C-4FF3-8202-1D3999BA6EDD}" type="pres">
      <dgm:prSet presAssocID="{85D9553E-2917-419C-8F1F-C1787E6A5B73}" presName="spaceRect" presStyleCnt="0"/>
      <dgm:spPr/>
    </dgm:pt>
    <dgm:pt modelId="{7BE3A485-993A-4A6B-818D-29A98A32463E}" type="pres">
      <dgm:prSet presAssocID="{85D9553E-2917-419C-8F1F-C1787E6A5B73}" presName="textRect" presStyleLbl="revTx" presStyleIdx="0" presStyleCnt="4">
        <dgm:presLayoutVars>
          <dgm:chMax val="1"/>
          <dgm:chPref val="1"/>
        </dgm:presLayoutVars>
      </dgm:prSet>
      <dgm:spPr/>
    </dgm:pt>
    <dgm:pt modelId="{073D7FE9-DA93-4DA2-AC00-64EF6DDCD8CD}" type="pres">
      <dgm:prSet presAssocID="{6235264D-C72F-4315-8540-3B6D9A61000D}" presName="sibTrans" presStyleCnt="0"/>
      <dgm:spPr/>
    </dgm:pt>
    <dgm:pt modelId="{1174551E-692D-42D1-8463-1012FB7913A7}" type="pres">
      <dgm:prSet presAssocID="{6C5A76DE-4A98-4BF1-9F16-727E3A7D96C2}" presName="compNode" presStyleCnt="0"/>
      <dgm:spPr/>
    </dgm:pt>
    <dgm:pt modelId="{21A0AF34-D5E3-42A1-BE99-FB580A9C8CDA}" type="pres">
      <dgm:prSet presAssocID="{6C5A76DE-4A98-4BF1-9F16-727E3A7D96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30228758-5528-4EA8-AF1B-D499DFB31090}" type="pres">
      <dgm:prSet presAssocID="{6C5A76DE-4A98-4BF1-9F16-727E3A7D96C2}" presName="spaceRect" presStyleCnt="0"/>
      <dgm:spPr/>
    </dgm:pt>
    <dgm:pt modelId="{F4E8B790-32EC-498E-9DCB-0637FBC1D9D4}" type="pres">
      <dgm:prSet presAssocID="{6C5A76DE-4A98-4BF1-9F16-727E3A7D96C2}" presName="textRect" presStyleLbl="revTx" presStyleIdx="1" presStyleCnt="4">
        <dgm:presLayoutVars>
          <dgm:chMax val="1"/>
          <dgm:chPref val="1"/>
        </dgm:presLayoutVars>
      </dgm:prSet>
      <dgm:spPr/>
    </dgm:pt>
    <dgm:pt modelId="{50AE8F94-9B93-46FB-870F-90F482F0FB76}" type="pres">
      <dgm:prSet presAssocID="{7BA74A91-A376-461A-A348-2CA90AFF4661}" presName="sibTrans" presStyleCnt="0"/>
      <dgm:spPr/>
    </dgm:pt>
    <dgm:pt modelId="{3AA37998-8F43-4ECB-9770-75A33B1355AD}" type="pres">
      <dgm:prSet presAssocID="{221D6A40-DD38-4609-A922-F21C23C6E891}" presName="compNode" presStyleCnt="0"/>
      <dgm:spPr/>
    </dgm:pt>
    <dgm:pt modelId="{98267B77-600D-4179-9453-F590FDC97539}" type="pres">
      <dgm:prSet presAssocID="{221D6A40-DD38-4609-A922-F21C23C6E8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B6A813A-BCA1-4773-A0C8-45C1EBB4B237}" type="pres">
      <dgm:prSet presAssocID="{221D6A40-DD38-4609-A922-F21C23C6E891}" presName="spaceRect" presStyleCnt="0"/>
      <dgm:spPr/>
    </dgm:pt>
    <dgm:pt modelId="{714D90D2-43D5-46AD-98EF-0A957685BA64}" type="pres">
      <dgm:prSet presAssocID="{221D6A40-DD38-4609-A922-F21C23C6E891}" presName="textRect" presStyleLbl="revTx" presStyleIdx="2" presStyleCnt="4">
        <dgm:presLayoutVars>
          <dgm:chMax val="1"/>
          <dgm:chPref val="1"/>
        </dgm:presLayoutVars>
      </dgm:prSet>
      <dgm:spPr/>
    </dgm:pt>
    <dgm:pt modelId="{B2184B61-8626-4A1D-BE3E-30C039544DC3}" type="pres">
      <dgm:prSet presAssocID="{7274505C-D9A0-4AEA-B2A6-E25A14CF5F98}" presName="sibTrans" presStyleCnt="0"/>
      <dgm:spPr/>
    </dgm:pt>
    <dgm:pt modelId="{5CA9D212-7A2B-4749-9AAF-B7F5F871A22A}" type="pres">
      <dgm:prSet presAssocID="{32A9EC2E-E8F7-4446-9C9E-C1906C378DBE}" presName="compNode" presStyleCnt="0"/>
      <dgm:spPr/>
    </dgm:pt>
    <dgm:pt modelId="{077F837E-C3E5-431D-A41C-72777B49A300}" type="pres">
      <dgm:prSet presAssocID="{32A9EC2E-E8F7-4446-9C9E-C1906C378D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50492CDC-36B0-4C4D-96FA-16CB276203A6}" type="pres">
      <dgm:prSet presAssocID="{32A9EC2E-E8F7-4446-9C9E-C1906C378DBE}" presName="spaceRect" presStyleCnt="0"/>
      <dgm:spPr/>
    </dgm:pt>
    <dgm:pt modelId="{D8591F31-6EC7-4E2C-B4AB-E5AA089B09F5}" type="pres">
      <dgm:prSet presAssocID="{32A9EC2E-E8F7-4446-9C9E-C1906C378DB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8001209-EAD0-46E3-8C97-8015031A3254}" srcId="{7B0B03C1-71E0-48B3-B77B-52F18715C533}" destId="{221D6A40-DD38-4609-A922-F21C23C6E891}" srcOrd="2" destOrd="0" parTransId="{BFEC6670-9035-43DC-B843-81C89E482015}" sibTransId="{7274505C-D9A0-4AEA-B2A6-E25A14CF5F98}"/>
    <dgm:cxn modelId="{9278A44D-904A-4A3A-9FE3-F4296EC18BA0}" type="presOf" srcId="{221D6A40-DD38-4609-A922-F21C23C6E891}" destId="{714D90D2-43D5-46AD-98EF-0A957685BA64}" srcOrd="0" destOrd="0" presId="urn:microsoft.com/office/officeart/2018/2/layout/IconLabelList"/>
    <dgm:cxn modelId="{9A719F78-60E5-407D-9D9A-D688670203FE}" srcId="{7B0B03C1-71E0-48B3-B77B-52F18715C533}" destId="{85D9553E-2917-419C-8F1F-C1787E6A5B73}" srcOrd="0" destOrd="0" parTransId="{92C454F8-50BA-4A33-BF56-C4BD4BA9DFDF}" sibTransId="{6235264D-C72F-4315-8540-3B6D9A61000D}"/>
    <dgm:cxn modelId="{60F59980-E749-4503-8548-4DD0866328DF}" type="presOf" srcId="{6C5A76DE-4A98-4BF1-9F16-727E3A7D96C2}" destId="{F4E8B790-32EC-498E-9DCB-0637FBC1D9D4}" srcOrd="0" destOrd="0" presId="urn:microsoft.com/office/officeart/2018/2/layout/IconLabelList"/>
    <dgm:cxn modelId="{C42116B4-5D6E-42AC-8F35-CA968C747BC1}" srcId="{7B0B03C1-71E0-48B3-B77B-52F18715C533}" destId="{32A9EC2E-E8F7-4446-9C9E-C1906C378DBE}" srcOrd="3" destOrd="0" parTransId="{36D8F378-4130-4BC1-AE51-A38A6E36779A}" sibTransId="{19C28C0A-66CD-4B98-946A-CDA0A4FA5012}"/>
    <dgm:cxn modelId="{E2704AB6-EE74-419D-B442-DF51093CCDDF}" type="presOf" srcId="{85D9553E-2917-419C-8F1F-C1787E6A5B73}" destId="{7BE3A485-993A-4A6B-818D-29A98A32463E}" srcOrd="0" destOrd="0" presId="urn:microsoft.com/office/officeart/2018/2/layout/IconLabelList"/>
    <dgm:cxn modelId="{1E65AFE3-9A0B-46FE-8798-9374F833FAF0}" srcId="{7B0B03C1-71E0-48B3-B77B-52F18715C533}" destId="{6C5A76DE-4A98-4BF1-9F16-727E3A7D96C2}" srcOrd="1" destOrd="0" parTransId="{5939E454-6158-4628-994C-C61B7159D17E}" sibTransId="{7BA74A91-A376-461A-A348-2CA90AFF4661}"/>
    <dgm:cxn modelId="{BCBECEE9-BE3D-4189-BF31-7BF8B7AD1A4C}" type="presOf" srcId="{7B0B03C1-71E0-48B3-B77B-52F18715C533}" destId="{B745F5FF-37E9-4A1B-A766-F7522C59C0AB}" srcOrd="0" destOrd="0" presId="urn:microsoft.com/office/officeart/2018/2/layout/IconLabelList"/>
    <dgm:cxn modelId="{6584D8FC-2380-4FB8-80D8-D33F3161275F}" type="presOf" srcId="{32A9EC2E-E8F7-4446-9C9E-C1906C378DBE}" destId="{D8591F31-6EC7-4E2C-B4AB-E5AA089B09F5}" srcOrd="0" destOrd="0" presId="urn:microsoft.com/office/officeart/2018/2/layout/IconLabelList"/>
    <dgm:cxn modelId="{9B91F7E7-4E9E-45A8-9585-280C9A4C1FAF}" type="presParOf" srcId="{B745F5FF-37E9-4A1B-A766-F7522C59C0AB}" destId="{07377BB8-023B-46E0-9FB2-36E0FE55CD15}" srcOrd="0" destOrd="0" presId="urn:microsoft.com/office/officeart/2018/2/layout/IconLabelList"/>
    <dgm:cxn modelId="{0C8C120F-CD69-4304-9FB9-07F67B3709CE}" type="presParOf" srcId="{07377BB8-023B-46E0-9FB2-36E0FE55CD15}" destId="{2BB082F0-0679-4924-8B43-E5D7F6BEACD1}" srcOrd="0" destOrd="0" presId="urn:microsoft.com/office/officeart/2018/2/layout/IconLabelList"/>
    <dgm:cxn modelId="{358F8718-9457-4038-8C82-865ADAB64317}" type="presParOf" srcId="{07377BB8-023B-46E0-9FB2-36E0FE55CD15}" destId="{0893B44E-F80C-4FF3-8202-1D3999BA6EDD}" srcOrd="1" destOrd="0" presId="urn:microsoft.com/office/officeart/2018/2/layout/IconLabelList"/>
    <dgm:cxn modelId="{57238778-A081-474F-8980-A70DE86FC6A4}" type="presParOf" srcId="{07377BB8-023B-46E0-9FB2-36E0FE55CD15}" destId="{7BE3A485-993A-4A6B-818D-29A98A32463E}" srcOrd="2" destOrd="0" presId="urn:microsoft.com/office/officeart/2018/2/layout/IconLabelList"/>
    <dgm:cxn modelId="{8CAAC1E4-C36F-4DA2-AC83-5D9814D5A77F}" type="presParOf" srcId="{B745F5FF-37E9-4A1B-A766-F7522C59C0AB}" destId="{073D7FE9-DA93-4DA2-AC00-64EF6DDCD8CD}" srcOrd="1" destOrd="0" presId="urn:microsoft.com/office/officeart/2018/2/layout/IconLabelList"/>
    <dgm:cxn modelId="{FE745981-F7A6-4FB4-9825-9A8DB9BD70A3}" type="presParOf" srcId="{B745F5FF-37E9-4A1B-A766-F7522C59C0AB}" destId="{1174551E-692D-42D1-8463-1012FB7913A7}" srcOrd="2" destOrd="0" presId="urn:microsoft.com/office/officeart/2018/2/layout/IconLabelList"/>
    <dgm:cxn modelId="{3AF19380-A0A7-4306-B99B-12D8975D78B3}" type="presParOf" srcId="{1174551E-692D-42D1-8463-1012FB7913A7}" destId="{21A0AF34-D5E3-42A1-BE99-FB580A9C8CDA}" srcOrd="0" destOrd="0" presId="urn:microsoft.com/office/officeart/2018/2/layout/IconLabelList"/>
    <dgm:cxn modelId="{0F0217AC-65E5-4E42-A108-C3BFED4061BC}" type="presParOf" srcId="{1174551E-692D-42D1-8463-1012FB7913A7}" destId="{30228758-5528-4EA8-AF1B-D499DFB31090}" srcOrd="1" destOrd="0" presId="urn:microsoft.com/office/officeart/2018/2/layout/IconLabelList"/>
    <dgm:cxn modelId="{8957D9DE-850A-4B01-830F-08AE1BD01E79}" type="presParOf" srcId="{1174551E-692D-42D1-8463-1012FB7913A7}" destId="{F4E8B790-32EC-498E-9DCB-0637FBC1D9D4}" srcOrd="2" destOrd="0" presId="urn:microsoft.com/office/officeart/2018/2/layout/IconLabelList"/>
    <dgm:cxn modelId="{184F2655-78BE-4B5D-876D-540770986E18}" type="presParOf" srcId="{B745F5FF-37E9-4A1B-A766-F7522C59C0AB}" destId="{50AE8F94-9B93-46FB-870F-90F482F0FB76}" srcOrd="3" destOrd="0" presId="urn:microsoft.com/office/officeart/2018/2/layout/IconLabelList"/>
    <dgm:cxn modelId="{E40529C7-1814-4490-AA4E-B6646819ADE9}" type="presParOf" srcId="{B745F5FF-37E9-4A1B-A766-F7522C59C0AB}" destId="{3AA37998-8F43-4ECB-9770-75A33B1355AD}" srcOrd="4" destOrd="0" presId="urn:microsoft.com/office/officeart/2018/2/layout/IconLabelList"/>
    <dgm:cxn modelId="{D0C5C4F6-489B-4FC1-81A8-2079086E8114}" type="presParOf" srcId="{3AA37998-8F43-4ECB-9770-75A33B1355AD}" destId="{98267B77-600D-4179-9453-F590FDC97539}" srcOrd="0" destOrd="0" presId="urn:microsoft.com/office/officeart/2018/2/layout/IconLabelList"/>
    <dgm:cxn modelId="{50526079-4749-49B8-8310-E9F6CAD781A3}" type="presParOf" srcId="{3AA37998-8F43-4ECB-9770-75A33B1355AD}" destId="{AB6A813A-BCA1-4773-A0C8-45C1EBB4B237}" srcOrd="1" destOrd="0" presId="urn:microsoft.com/office/officeart/2018/2/layout/IconLabelList"/>
    <dgm:cxn modelId="{912C5EDF-FAB4-4AFE-82DA-E68BAFE2C800}" type="presParOf" srcId="{3AA37998-8F43-4ECB-9770-75A33B1355AD}" destId="{714D90D2-43D5-46AD-98EF-0A957685BA64}" srcOrd="2" destOrd="0" presId="urn:microsoft.com/office/officeart/2018/2/layout/IconLabelList"/>
    <dgm:cxn modelId="{E4D7A267-6DC5-4A06-9D0F-8CE15DD39C01}" type="presParOf" srcId="{B745F5FF-37E9-4A1B-A766-F7522C59C0AB}" destId="{B2184B61-8626-4A1D-BE3E-30C039544DC3}" srcOrd="5" destOrd="0" presId="urn:microsoft.com/office/officeart/2018/2/layout/IconLabelList"/>
    <dgm:cxn modelId="{E5E106C7-9E57-4943-B5E1-CFA6FDC7AD46}" type="presParOf" srcId="{B745F5FF-37E9-4A1B-A766-F7522C59C0AB}" destId="{5CA9D212-7A2B-4749-9AAF-B7F5F871A22A}" srcOrd="6" destOrd="0" presId="urn:microsoft.com/office/officeart/2018/2/layout/IconLabelList"/>
    <dgm:cxn modelId="{23D3357A-F52D-422D-A0B8-3DDAE7EDCA71}" type="presParOf" srcId="{5CA9D212-7A2B-4749-9AAF-B7F5F871A22A}" destId="{077F837E-C3E5-431D-A41C-72777B49A300}" srcOrd="0" destOrd="0" presId="urn:microsoft.com/office/officeart/2018/2/layout/IconLabelList"/>
    <dgm:cxn modelId="{C3208CC1-77D0-4366-ADD5-57FA2DBD48DE}" type="presParOf" srcId="{5CA9D212-7A2B-4749-9AAF-B7F5F871A22A}" destId="{50492CDC-36B0-4C4D-96FA-16CB276203A6}" srcOrd="1" destOrd="0" presId="urn:microsoft.com/office/officeart/2018/2/layout/IconLabelList"/>
    <dgm:cxn modelId="{8C15A7D1-26DC-47A5-A9B8-5EB867ABD781}" type="presParOf" srcId="{5CA9D212-7A2B-4749-9AAF-B7F5F871A22A}" destId="{D8591F31-6EC7-4E2C-B4AB-E5AA089B09F5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EB1B1-AB18-407A-980C-F4DB314733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39DB6B-9684-4EC9-8681-6B07C874BF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Type all questions in the </a:t>
          </a:r>
          <a:r>
            <a:rPr lang="en-US" sz="2800" b="1" dirty="0"/>
            <a:t>Q&amp;A box</a:t>
          </a:r>
          <a:endParaRPr lang="en-US" sz="2800" dirty="0"/>
        </a:p>
      </dgm:t>
    </dgm:pt>
    <dgm:pt modelId="{2896ACEC-C2A4-4BD8-B6BF-B3FA2475E512}" type="parTrans" cxnId="{B0E5F0A6-DD44-4096-92C2-001C897D1790}">
      <dgm:prSet/>
      <dgm:spPr/>
      <dgm:t>
        <a:bodyPr/>
        <a:lstStyle/>
        <a:p>
          <a:endParaRPr lang="en-US"/>
        </a:p>
      </dgm:t>
    </dgm:pt>
    <dgm:pt modelId="{F6B6039A-1A52-46A1-BD04-E76531603A39}" type="sibTrans" cxnId="{B0E5F0A6-DD44-4096-92C2-001C897D1790}">
      <dgm:prSet/>
      <dgm:spPr/>
      <dgm:t>
        <a:bodyPr/>
        <a:lstStyle/>
        <a:p>
          <a:endParaRPr lang="en-US"/>
        </a:p>
      </dgm:t>
    </dgm:pt>
    <dgm:pt modelId="{7AE49102-9E58-4E81-A90E-7A4BDF5BDA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/>
            <a:t>We will post the recording and the slides for this presentation on the DSB website at de.gov/osd </a:t>
          </a:r>
          <a:r>
            <a:rPr lang="en-US" sz="2800" dirty="0"/>
            <a:t>by noon tomorrow</a:t>
          </a:r>
        </a:p>
      </dgm:t>
    </dgm:pt>
    <dgm:pt modelId="{5054C5A8-1C6D-4663-9CCD-5CB63E67F220}" type="parTrans" cxnId="{39E7BC46-1BF9-4A3D-B173-48927C8B5EA6}">
      <dgm:prSet/>
      <dgm:spPr/>
      <dgm:t>
        <a:bodyPr/>
        <a:lstStyle/>
        <a:p>
          <a:endParaRPr lang="en-US"/>
        </a:p>
      </dgm:t>
    </dgm:pt>
    <dgm:pt modelId="{A863AD6D-4137-4939-BCFF-DDF2FEEE49DA}" type="sibTrans" cxnId="{39E7BC46-1BF9-4A3D-B173-48927C8B5EA6}">
      <dgm:prSet/>
      <dgm:spPr/>
      <dgm:t>
        <a:bodyPr/>
        <a:lstStyle/>
        <a:p>
          <a:endParaRPr lang="en-US"/>
        </a:p>
      </dgm:t>
    </dgm:pt>
    <dgm:pt modelId="{57FCC9BC-3D77-4A27-AB55-2161C771894D}" type="pres">
      <dgm:prSet presAssocID="{7CEEB1B1-AB18-407A-980C-F4DB31473333}" presName="root" presStyleCnt="0">
        <dgm:presLayoutVars>
          <dgm:dir/>
          <dgm:resizeHandles val="exact"/>
        </dgm:presLayoutVars>
      </dgm:prSet>
      <dgm:spPr/>
    </dgm:pt>
    <dgm:pt modelId="{7DBAD0DD-FA04-4FAE-9DDC-F34B39B80876}" type="pres">
      <dgm:prSet presAssocID="{7E39DB6B-9684-4EC9-8681-6B07C874BFA1}" presName="compNode" presStyleCnt="0"/>
      <dgm:spPr/>
    </dgm:pt>
    <dgm:pt modelId="{D122DF69-741C-4C02-8C34-B40C18CF84DE}" type="pres">
      <dgm:prSet presAssocID="{7E39DB6B-9684-4EC9-8681-6B07C874BFA1}" presName="bgRect" presStyleLbl="bgShp" presStyleIdx="0" presStyleCnt="2" custLinFactNeighborX="-5784" custLinFactNeighborY="808"/>
      <dgm:spPr/>
    </dgm:pt>
    <dgm:pt modelId="{5CF6FC67-CBA2-48A6-A721-91B5EF723AE7}" type="pres">
      <dgm:prSet presAssocID="{7E39DB6B-9684-4EC9-8681-6B07C874BFA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BD0819A-BB6C-4438-A779-C668F5F16AF5}" type="pres">
      <dgm:prSet presAssocID="{7E39DB6B-9684-4EC9-8681-6B07C874BFA1}" presName="spaceRect" presStyleCnt="0"/>
      <dgm:spPr/>
    </dgm:pt>
    <dgm:pt modelId="{B15D7117-B454-451A-A133-31479BE1846C}" type="pres">
      <dgm:prSet presAssocID="{7E39DB6B-9684-4EC9-8681-6B07C874BFA1}" presName="parTx" presStyleLbl="revTx" presStyleIdx="0" presStyleCnt="2">
        <dgm:presLayoutVars>
          <dgm:chMax val="0"/>
          <dgm:chPref val="0"/>
        </dgm:presLayoutVars>
      </dgm:prSet>
      <dgm:spPr/>
    </dgm:pt>
    <dgm:pt modelId="{BECABDE6-0701-49C7-B2ED-A1E9AE00E54D}" type="pres">
      <dgm:prSet presAssocID="{F6B6039A-1A52-46A1-BD04-E76531603A39}" presName="sibTrans" presStyleCnt="0"/>
      <dgm:spPr/>
    </dgm:pt>
    <dgm:pt modelId="{A3AB20CA-4787-4CFA-8109-97F12501C36C}" type="pres">
      <dgm:prSet presAssocID="{7AE49102-9E58-4E81-A90E-7A4BDF5BDA39}" presName="compNode" presStyleCnt="0"/>
      <dgm:spPr/>
    </dgm:pt>
    <dgm:pt modelId="{6F47B8B7-FA9E-41DD-AB5D-A7AD6669D50C}" type="pres">
      <dgm:prSet presAssocID="{7AE49102-9E58-4E81-A90E-7A4BDF5BDA39}" presName="bgRect" presStyleLbl="bgShp" presStyleIdx="1" presStyleCnt="2"/>
      <dgm:spPr/>
    </dgm:pt>
    <dgm:pt modelId="{C7C18062-ACFF-4537-AD94-31CCF2414120}" type="pres">
      <dgm:prSet presAssocID="{7AE49102-9E58-4E81-A90E-7A4BDF5BDA3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E9BA38E-7156-488A-BBD2-FCB0EA8CDA74}" type="pres">
      <dgm:prSet presAssocID="{7AE49102-9E58-4E81-A90E-7A4BDF5BDA39}" presName="spaceRect" presStyleCnt="0"/>
      <dgm:spPr/>
    </dgm:pt>
    <dgm:pt modelId="{D52CBAE3-87BF-4DD1-AF43-F561BF6A960E}" type="pres">
      <dgm:prSet presAssocID="{7AE49102-9E58-4E81-A90E-7A4BDF5BDA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B9C031B-4189-4D7E-B361-2FA27C9DD1E9}" type="presOf" srcId="{7E39DB6B-9684-4EC9-8681-6B07C874BFA1}" destId="{B15D7117-B454-451A-A133-31479BE1846C}" srcOrd="0" destOrd="0" presId="urn:microsoft.com/office/officeart/2018/2/layout/IconVerticalSolidList"/>
    <dgm:cxn modelId="{39E7BC46-1BF9-4A3D-B173-48927C8B5EA6}" srcId="{7CEEB1B1-AB18-407A-980C-F4DB31473333}" destId="{7AE49102-9E58-4E81-A90E-7A4BDF5BDA39}" srcOrd="1" destOrd="0" parTransId="{5054C5A8-1C6D-4663-9CCD-5CB63E67F220}" sibTransId="{A863AD6D-4137-4939-BCFF-DDF2FEEE49DA}"/>
    <dgm:cxn modelId="{9E7DC966-2A6C-4A0D-9F57-8486BF103DEC}" type="presOf" srcId="{7AE49102-9E58-4E81-A90E-7A4BDF5BDA39}" destId="{D52CBAE3-87BF-4DD1-AF43-F561BF6A960E}" srcOrd="0" destOrd="0" presId="urn:microsoft.com/office/officeart/2018/2/layout/IconVerticalSolidList"/>
    <dgm:cxn modelId="{B0E5F0A6-DD44-4096-92C2-001C897D1790}" srcId="{7CEEB1B1-AB18-407A-980C-F4DB31473333}" destId="{7E39DB6B-9684-4EC9-8681-6B07C874BFA1}" srcOrd="0" destOrd="0" parTransId="{2896ACEC-C2A4-4BD8-B6BF-B3FA2475E512}" sibTransId="{F6B6039A-1A52-46A1-BD04-E76531603A39}"/>
    <dgm:cxn modelId="{82E980D1-5423-46B2-8C35-229C032AF2A7}" type="presOf" srcId="{7CEEB1B1-AB18-407A-980C-F4DB31473333}" destId="{57FCC9BC-3D77-4A27-AB55-2161C771894D}" srcOrd="0" destOrd="0" presId="urn:microsoft.com/office/officeart/2018/2/layout/IconVerticalSolidList"/>
    <dgm:cxn modelId="{C1BF34BA-2BF3-43A7-920C-13360EDE399E}" type="presParOf" srcId="{57FCC9BC-3D77-4A27-AB55-2161C771894D}" destId="{7DBAD0DD-FA04-4FAE-9DDC-F34B39B80876}" srcOrd="0" destOrd="0" presId="urn:microsoft.com/office/officeart/2018/2/layout/IconVerticalSolidList"/>
    <dgm:cxn modelId="{9A3BD266-BDDA-4EF6-8016-CC6A40808C07}" type="presParOf" srcId="{7DBAD0DD-FA04-4FAE-9DDC-F34B39B80876}" destId="{D122DF69-741C-4C02-8C34-B40C18CF84DE}" srcOrd="0" destOrd="0" presId="urn:microsoft.com/office/officeart/2018/2/layout/IconVerticalSolidList"/>
    <dgm:cxn modelId="{A01072AC-7201-492E-8003-8DA7225F429A}" type="presParOf" srcId="{7DBAD0DD-FA04-4FAE-9DDC-F34B39B80876}" destId="{5CF6FC67-CBA2-48A6-A721-91B5EF723AE7}" srcOrd="1" destOrd="0" presId="urn:microsoft.com/office/officeart/2018/2/layout/IconVerticalSolidList"/>
    <dgm:cxn modelId="{5C901D32-FD5D-430D-841E-FD6E16DB3053}" type="presParOf" srcId="{7DBAD0DD-FA04-4FAE-9DDC-F34B39B80876}" destId="{FBD0819A-BB6C-4438-A779-C668F5F16AF5}" srcOrd="2" destOrd="0" presId="urn:microsoft.com/office/officeart/2018/2/layout/IconVerticalSolidList"/>
    <dgm:cxn modelId="{6C89301B-C44B-444D-AC1B-816C40F8D9CA}" type="presParOf" srcId="{7DBAD0DD-FA04-4FAE-9DDC-F34B39B80876}" destId="{B15D7117-B454-451A-A133-31479BE1846C}" srcOrd="3" destOrd="0" presId="urn:microsoft.com/office/officeart/2018/2/layout/IconVerticalSolidList"/>
    <dgm:cxn modelId="{6A5A42BE-BE56-4B3A-BF55-44FA0486CEB0}" type="presParOf" srcId="{57FCC9BC-3D77-4A27-AB55-2161C771894D}" destId="{BECABDE6-0701-49C7-B2ED-A1E9AE00E54D}" srcOrd="1" destOrd="0" presId="urn:microsoft.com/office/officeart/2018/2/layout/IconVerticalSolidList"/>
    <dgm:cxn modelId="{18D0821C-C1C4-43AF-A296-C9009140339A}" type="presParOf" srcId="{57FCC9BC-3D77-4A27-AB55-2161C771894D}" destId="{A3AB20CA-4787-4CFA-8109-97F12501C36C}" srcOrd="2" destOrd="0" presId="urn:microsoft.com/office/officeart/2018/2/layout/IconVerticalSolidList"/>
    <dgm:cxn modelId="{6E47FB16-1859-47A7-BFA8-7B76E08AD9C5}" type="presParOf" srcId="{A3AB20CA-4787-4CFA-8109-97F12501C36C}" destId="{6F47B8B7-FA9E-41DD-AB5D-A7AD6669D50C}" srcOrd="0" destOrd="0" presId="urn:microsoft.com/office/officeart/2018/2/layout/IconVerticalSolidList"/>
    <dgm:cxn modelId="{7E580FA0-A8A3-47AB-8F49-CF3BF290F38F}" type="presParOf" srcId="{A3AB20CA-4787-4CFA-8109-97F12501C36C}" destId="{C7C18062-ACFF-4537-AD94-31CCF2414120}" srcOrd="1" destOrd="0" presId="urn:microsoft.com/office/officeart/2018/2/layout/IconVerticalSolidList"/>
    <dgm:cxn modelId="{04752BD1-B4B0-46C7-8D72-09FFD0BC45DD}" type="presParOf" srcId="{A3AB20CA-4787-4CFA-8109-97F12501C36C}" destId="{FE9BA38E-7156-488A-BBD2-FCB0EA8CDA74}" srcOrd="2" destOrd="0" presId="urn:microsoft.com/office/officeart/2018/2/layout/IconVerticalSolidList"/>
    <dgm:cxn modelId="{7E9D79DE-0A59-423B-B11C-18758993F51F}" type="presParOf" srcId="{A3AB20CA-4787-4CFA-8109-97F12501C36C}" destId="{D52CBAE3-87BF-4DD1-AF43-F561BF6A96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2DF69-741C-4C02-8C34-B40C18CF84DE}">
      <dsp:nvSpPr>
        <dsp:cNvPr id="0" name=""/>
        <dsp:cNvSpPr/>
      </dsp:nvSpPr>
      <dsp:spPr>
        <a:xfrm>
          <a:off x="0" y="262604"/>
          <a:ext cx="10927829" cy="16902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6FC67-CBA2-48A6-A721-91B5EF723AE7}">
      <dsp:nvSpPr>
        <dsp:cNvPr id="0" name=""/>
        <dsp:cNvSpPr/>
      </dsp:nvSpPr>
      <dsp:spPr>
        <a:xfrm>
          <a:off x="511292" y="629248"/>
          <a:ext cx="929623" cy="929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D7117-B454-451A-A133-31479BE1846C}">
      <dsp:nvSpPr>
        <dsp:cNvPr id="0" name=""/>
        <dsp:cNvSpPr/>
      </dsp:nvSpPr>
      <dsp:spPr>
        <a:xfrm>
          <a:off x="1952209" y="248947"/>
          <a:ext cx="8975619" cy="169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82" tIns="178882" rIns="178882" bIns="17888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Type all questions in the </a:t>
          </a:r>
          <a:r>
            <a:rPr lang="en-US" sz="2800" b="1" kern="1200" dirty="0"/>
            <a:t>Q&amp;A box</a:t>
          </a:r>
          <a:endParaRPr lang="en-US" sz="2800" kern="1200" dirty="0"/>
        </a:p>
      </dsp:txBody>
      <dsp:txXfrm>
        <a:off x="1952209" y="248947"/>
        <a:ext cx="8975619" cy="1690224"/>
      </dsp:txXfrm>
    </dsp:sp>
    <dsp:sp modelId="{6F47B8B7-FA9E-41DD-AB5D-A7AD6669D50C}">
      <dsp:nvSpPr>
        <dsp:cNvPr id="0" name=""/>
        <dsp:cNvSpPr/>
      </dsp:nvSpPr>
      <dsp:spPr>
        <a:xfrm>
          <a:off x="0" y="2253632"/>
          <a:ext cx="10927829" cy="16902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18062-ACFF-4537-AD94-31CCF2414120}">
      <dsp:nvSpPr>
        <dsp:cNvPr id="0" name=""/>
        <dsp:cNvSpPr/>
      </dsp:nvSpPr>
      <dsp:spPr>
        <a:xfrm>
          <a:off x="511292" y="2633933"/>
          <a:ext cx="929623" cy="929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CBAE3-87BF-4DD1-AF43-F561BF6A960E}">
      <dsp:nvSpPr>
        <dsp:cNvPr id="0" name=""/>
        <dsp:cNvSpPr/>
      </dsp:nvSpPr>
      <dsp:spPr>
        <a:xfrm>
          <a:off x="1952209" y="2253632"/>
          <a:ext cx="8975619" cy="169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82" tIns="178882" rIns="178882" bIns="17888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We will post the recording and the slides for this presentation on the DSB website at de.gov/osd </a:t>
          </a:r>
          <a:r>
            <a:rPr lang="en-US" sz="2800" kern="1200" dirty="0"/>
            <a:t>by noon tomorrow</a:t>
          </a:r>
        </a:p>
      </dsp:txBody>
      <dsp:txXfrm>
        <a:off x="1952209" y="2253632"/>
        <a:ext cx="8975619" cy="1690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02B60-45B0-4C0E-BD06-E0EC8C2EE125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Introduction to Bonding</a:t>
          </a:r>
        </a:p>
      </dsp:txBody>
      <dsp:txXfrm>
        <a:off x="3201" y="193789"/>
        <a:ext cx="2539866" cy="1523919"/>
      </dsp:txXfrm>
    </dsp:sp>
    <dsp:sp modelId="{13F7D7BC-15D1-4803-B364-8606DC441520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Capabilility Statements</a:t>
          </a:r>
        </a:p>
      </dsp:txBody>
      <dsp:txXfrm>
        <a:off x="2797054" y="193789"/>
        <a:ext cx="2539866" cy="1523919"/>
      </dsp:txXfrm>
    </dsp:sp>
    <dsp:sp modelId="{5E1B03EC-2FC1-47F0-B659-3D3694838BCD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Cash Flow</a:t>
          </a:r>
        </a:p>
      </dsp:txBody>
      <dsp:txXfrm>
        <a:off x="5590907" y="193789"/>
        <a:ext cx="2539866" cy="1523919"/>
      </dsp:txXfrm>
    </dsp:sp>
    <dsp:sp modelId="{2823A544-E3E6-488B-8583-8B1388345373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Credit for Small Business</a:t>
          </a:r>
        </a:p>
      </dsp:txBody>
      <dsp:txXfrm>
        <a:off x="8384760" y="193789"/>
        <a:ext cx="2539866" cy="1523919"/>
      </dsp:txXfrm>
    </dsp:sp>
    <dsp:sp modelId="{42F7A20D-495F-458B-8E19-E40F4CDB8D48}">
      <dsp:nvSpPr>
        <dsp:cNvPr id="0" name=""/>
        <dsp:cNvSpPr/>
      </dsp:nvSpPr>
      <dsp:spPr>
        <a:xfrm>
          <a:off x="3201" y="19716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Financial Statements</a:t>
          </a:r>
        </a:p>
      </dsp:txBody>
      <dsp:txXfrm>
        <a:off x="3201" y="1971695"/>
        <a:ext cx="2539866" cy="1523919"/>
      </dsp:txXfrm>
    </dsp:sp>
    <dsp:sp modelId="{E81F74C1-2718-4134-B7E7-DFBD98ACC355}">
      <dsp:nvSpPr>
        <dsp:cNvPr id="0" name=""/>
        <dsp:cNvSpPr/>
      </dsp:nvSpPr>
      <dsp:spPr>
        <a:xfrm>
          <a:off x="2797054" y="19716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WIP (Work-in-Progress) Schedule</a:t>
          </a:r>
        </a:p>
      </dsp:txBody>
      <dsp:txXfrm>
        <a:off x="2797054" y="1971695"/>
        <a:ext cx="2539866" cy="1523919"/>
      </dsp:txXfrm>
    </dsp:sp>
    <dsp:sp modelId="{485F192F-B3C0-4DBC-AE17-FB8D75A825A2}">
      <dsp:nvSpPr>
        <dsp:cNvPr id="0" name=""/>
        <dsp:cNvSpPr/>
      </dsp:nvSpPr>
      <dsp:spPr>
        <a:xfrm>
          <a:off x="5590907" y="19716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Project Delivery</a:t>
          </a:r>
        </a:p>
      </dsp:txBody>
      <dsp:txXfrm>
        <a:off x="5590907" y="1971695"/>
        <a:ext cx="2539866" cy="1523919"/>
      </dsp:txXfrm>
    </dsp:sp>
    <dsp:sp modelId="{E71A7AA9-5890-4F17-889C-5BB091A21013}">
      <dsp:nvSpPr>
        <dsp:cNvPr id="0" name=""/>
        <dsp:cNvSpPr/>
      </dsp:nvSpPr>
      <dsp:spPr>
        <a:xfrm>
          <a:off x="8384760" y="1971695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Contractual Obligations </a:t>
          </a:r>
        </a:p>
      </dsp:txBody>
      <dsp:txXfrm>
        <a:off x="8384760" y="1971695"/>
        <a:ext cx="2539866" cy="1523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082F0-0679-4924-8B43-E5D7F6BEACD1}">
      <dsp:nvSpPr>
        <dsp:cNvPr id="0" name=""/>
        <dsp:cNvSpPr/>
      </dsp:nvSpPr>
      <dsp:spPr>
        <a:xfrm>
          <a:off x="649516" y="681023"/>
          <a:ext cx="916844" cy="9168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3A485-993A-4A6B-818D-29A98A32463E}">
      <dsp:nvSpPr>
        <dsp:cNvPr id="0" name=""/>
        <dsp:cNvSpPr/>
      </dsp:nvSpPr>
      <dsp:spPr>
        <a:xfrm>
          <a:off x="89222" y="1886840"/>
          <a:ext cx="20374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General Information</a:t>
          </a:r>
        </a:p>
      </dsp:txBody>
      <dsp:txXfrm>
        <a:off x="89222" y="1886840"/>
        <a:ext cx="2037432" cy="720000"/>
      </dsp:txXfrm>
    </dsp:sp>
    <dsp:sp modelId="{21A0AF34-D5E3-42A1-BE99-FB580A9C8CDA}">
      <dsp:nvSpPr>
        <dsp:cNvPr id="0" name=""/>
        <dsp:cNvSpPr/>
      </dsp:nvSpPr>
      <dsp:spPr>
        <a:xfrm>
          <a:off x="3043498" y="681023"/>
          <a:ext cx="916844" cy="9168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8B790-32EC-498E-9DCB-0637FBC1D9D4}">
      <dsp:nvSpPr>
        <dsp:cNvPr id="0" name=""/>
        <dsp:cNvSpPr/>
      </dsp:nvSpPr>
      <dsp:spPr>
        <a:xfrm>
          <a:off x="2483205" y="1886840"/>
          <a:ext cx="20374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Work History</a:t>
          </a:r>
        </a:p>
      </dsp:txBody>
      <dsp:txXfrm>
        <a:off x="2483205" y="1886840"/>
        <a:ext cx="2037432" cy="720000"/>
      </dsp:txXfrm>
    </dsp:sp>
    <dsp:sp modelId="{98267B77-600D-4179-9453-F590FDC97539}">
      <dsp:nvSpPr>
        <dsp:cNvPr id="0" name=""/>
        <dsp:cNvSpPr/>
      </dsp:nvSpPr>
      <dsp:spPr>
        <a:xfrm>
          <a:off x="5437481" y="681023"/>
          <a:ext cx="916844" cy="9168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D90D2-43D5-46AD-98EF-0A957685BA64}">
      <dsp:nvSpPr>
        <dsp:cNvPr id="0" name=""/>
        <dsp:cNvSpPr/>
      </dsp:nvSpPr>
      <dsp:spPr>
        <a:xfrm>
          <a:off x="4877187" y="1886840"/>
          <a:ext cx="20374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Compliance Questions</a:t>
          </a:r>
        </a:p>
      </dsp:txBody>
      <dsp:txXfrm>
        <a:off x="4877187" y="1886840"/>
        <a:ext cx="2037432" cy="720000"/>
      </dsp:txXfrm>
    </dsp:sp>
    <dsp:sp modelId="{077F837E-C3E5-431D-A41C-72777B49A300}">
      <dsp:nvSpPr>
        <dsp:cNvPr id="0" name=""/>
        <dsp:cNvSpPr/>
      </dsp:nvSpPr>
      <dsp:spPr>
        <a:xfrm>
          <a:off x="7831464" y="681023"/>
          <a:ext cx="916844" cy="9168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91F31-6EC7-4E2C-B4AB-E5AA089B09F5}">
      <dsp:nvSpPr>
        <dsp:cNvPr id="0" name=""/>
        <dsp:cNvSpPr/>
      </dsp:nvSpPr>
      <dsp:spPr>
        <a:xfrm>
          <a:off x="7271170" y="1886840"/>
          <a:ext cx="20374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Current Certifications</a:t>
          </a:r>
        </a:p>
      </dsp:txBody>
      <dsp:txXfrm>
        <a:off x="7271170" y="1886840"/>
        <a:ext cx="203743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2DF69-741C-4C02-8C34-B40C18CF84DE}">
      <dsp:nvSpPr>
        <dsp:cNvPr id="0" name=""/>
        <dsp:cNvSpPr/>
      </dsp:nvSpPr>
      <dsp:spPr>
        <a:xfrm>
          <a:off x="0" y="262604"/>
          <a:ext cx="10927829" cy="16902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6FC67-CBA2-48A6-A721-91B5EF723AE7}">
      <dsp:nvSpPr>
        <dsp:cNvPr id="0" name=""/>
        <dsp:cNvSpPr/>
      </dsp:nvSpPr>
      <dsp:spPr>
        <a:xfrm>
          <a:off x="511292" y="629248"/>
          <a:ext cx="929623" cy="929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D7117-B454-451A-A133-31479BE1846C}">
      <dsp:nvSpPr>
        <dsp:cNvPr id="0" name=""/>
        <dsp:cNvSpPr/>
      </dsp:nvSpPr>
      <dsp:spPr>
        <a:xfrm>
          <a:off x="1952209" y="248947"/>
          <a:ext cx="8975619" cy="169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82" tIns="178882" rIns="178882" bIns="17888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Type all questions in the </a:t>
          </a:r>
          <a:r>
            <a:rPr lang="en-US" sz="2800" b="1" kern="1200" dirty="0"/>
            <a:t>Q&amp;A box</a:t>
          </a:r>
          <a:endParaRPr lang="en-US" sz="2800" kern="1200" dirty="0"/>
        </a:p>
      </dsp:txBody>
      <dsp:txXfrm>
        <a:off x="1952209" y="248947"/>
        <a:ext cx="8975619" cy="1690224"/>
      </dsp:txXfrm>
    </dsp:sp>
    <dsp:sp modelId="{6F47B8B7-FA9E-41DD-AB5D-A7AD6669D50C}">
      <dsp:nvSpPr>
        <dsp:cNvPr id="0" name=""/>
        <dsp:cNvSpPr/>
      </dsp:nvSpPr>
      <dsp:spPr>
        <a:xfrm>
          <a:off x="0" y="2253632"/>
          <a:ext cx="10927829" cy="16902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18062-ACFF-4537-AD94-31CCF2414120}">
      <dsp:nvSpPr>
        <dsp:cNvPr id="0" name=""/>
        <dsp:cNvSpPr/>
      </dsp:nvSpPr>
      <dsp:spPr>
        <a:xfrm>
          <a:off x="511292" y="2633933"/>
          <a:ext cx="929623" cy="929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CBAE3-87BF-4DD1-AF43-F561BF6A960E}">
      <dsp:nvSpPr>
        <dsp:cNvPr id="0" name=""/>
        <dsp:cNvSpPr/>
      </dsp:nvSpPr>
      <dsp:spPr>
        <a:xfrm>
          <a:off x="1952209" y="2253632"/>
          <a:ext cx="8975619" cy="169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82" tIns="178882" rIns="178882" bIns="17888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We will post the recording and the slides for this presentation on the DSB website at de.gov/osd </a:t>
          </a:r>
          <a:r>
            <a:rPr lang="en-US" sz="2800" kern="1200" dirty="0"/>
            <a:t>by noon tomorrow</a:t>
          </a:r>
        </a:p>
      </dsp:txBody>
      <dsp:txXfrm>
        <a:off x="1952209" y="2253632"/>
        <a:ext cx="8975619" cy="169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D5A8-25B0-2129-527E-C44A7B7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29370-3139-6244-BC6B-A23744257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EB8C-1E32-15DE-A382-9B44E115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D87F-3EE3-0FE3-0AB6-3D579FFC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A29D1-567F-6F09-BC12-8860C8AC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DD0F-7BD2-5968-9810-2F91B26D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49B81-FA85-FB5D-44E9-8B2C362C8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F1693-135F-A73D-7365-FD6A3018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BE39-D25E-512D-48C5-D9D53946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59A9D-02DF-21B5-B680-B9FB6279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87C41-CC5C-17F9-E642-2CFE2A5D0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EFCCD-A48E-15D1-AB40-D730D05D1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39E5B-0282-5FB3-299A-FA9FD2E4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F33F-ED66-CBEB-64AF-A89EDF85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AEB-590E-3986-2F2A-9395B333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3FF7-FB73-6936-3773-0CA29A95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1F3F-BF89-6075-9B20-FA86554E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20A5-8EFA-2580-FD9C-8F920E91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2F80-490C-CAF8-D29B-5144F72A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31370-E29C-A90B-1945-AE8FB39F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7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46D9-E7E9-C788-FDAB-47FEDA66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AF660-E765-1FCE-0D5E-FA42FF3DB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5F23-7E99-2AD2-E88F-65049693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FE999-0485-0B2B-9E8F-DFDF3B26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2FCC3-9D9C-E116-B9F6-5EB9EBAA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1A20-AFA5-0F3C-2406-429E6859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359A-0267-1ED2-5BDF-BCC9F1FF1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3CAA8-C46E-5156-135A-5BBDD3C7C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4A193-E240-C467-4224-D43F6D04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3868B-B96D-D4FB-98B4-F774CCDE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0A28F-6529-1AE5-7AD3-EBEBD4C1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2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1974-738C-14D4-3BB3-717EA661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01681-A1F0-9F7B-1339-B247EB7A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C6837-6410-0AFF-A5C6-CA4133397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11E7E-EA2C-0CA3-F805-F53EE4DB4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4A1D5-03D5-7F12-5C31-68B9546C5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44B6A-4E01-7CE0-FC7F-3DE3B413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896FA-1537-7A1B-2810-F7F4AD38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43DB7-53AA-2E48-1A4F-11BFB463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030C-8869-CA8D-9108-3A4B4CF1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FFDA-D911-277B-EB4E-7B6BC35E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6D51-E39C-659D-413B-6E5DCF35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77283-248C-19DF-AB80-E7F237AE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9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3DCCD-64CA-293D-5085-7E712877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7C91D-D478-7967-9C9A-1B62D756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FF30C-8F91-A57B-BF06-76DBA932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45B6-2937-2D90-1AD9-145FD951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8D775-C207-13B4-4D51-3FDD04A16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3C623-7C5E-4C88-92A2-87C8999D7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4F27A-5139-0953-F77E-F07638A0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868F8-63F6-5D53-5021-69ACC72F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90F9C-2010-6096-B36D-A86F996E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4655-44BA-042C-20DE-7F4709DF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2B862-3C88-011A-4437-A4D91DEE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B3C8B-CE2A-ABEA-B913-21CB6FE5F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5D5C2-899B-EC98-AB3D-9E9A70C0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7DBB1-170F-FF93-1F4E-9191FBD1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1C31-CE03-00C8-E8CE-354383A6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0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87B21-557B-55F4-520F-7A911994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3BD15-65E3-4F47-7B3B-808C5FD30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DD348-EA8C-AE29-0799-FAB116B08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DACBBC-62DC-44CB-8796-1533B7582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FD6F-579B-66E9-FFEA-0E9F04F4F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587E2-FA80-8EA6-3F6E-E59AFDC74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D01F9-4C0A-4413-9727-88FDF38FB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pplications.tcgprograms.com/25180567942296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.delaware.gov/osd" TargetMode="External"/><Relationship Id="rId2" Type="http://schemas.openxmlformats.org/officeDocument/2006/relationships/hyperlink" Target="mailto:osd@delaware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0A4C8-948F-F2EC-AD66-30A256D93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8641" y="818984"/>
            <a:ext cx="7788626" cy="31786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Delaware Statewide Bonding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Pilot Program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0DE74-E154-96A4-6A45-4431EE3D2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0135" y="4960961"/>
            <a:ext cx="6191146" cy="1078054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Presented by The Delaware Office of Supplier Diversity, in collaboration with Embrace Partners.</a:t>
            </a:r>
          </a:p>
        </p:txBody>
      </p:sp>
    </p:spTree>
    <p:extLst>
      <p:ext uri="{BB962C8B-B14F-4D97-AF65-F5344CB8AC3E}">
        <p14:creationId xmlns:p14="http://schemas.microsoft.com/office/powerpoint/2010/main" val="321773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B45D8-3EC3-45A6-A2F9-157E7C0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Delaware Bonding Pilot Program Courses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BEC4402-4FB0-9C01-69CC-99FE524D9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50921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ACA7624-A2DB-213D-E8E0-9739F07D5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187" y="6305384"/>
            <a:ext cx="1332584" cy="506133"/>
          </a:xfrm>
          <a:prstGeom prst="rect">
            <a:avLst/>
          </a:prstGeom>
        </p:spPr>
      </p:pic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2D360228-988D-3A7F-CCAB-6F9AC4CEE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17" y="6217323"/>
            <a:ext cx="3118567" cy="63410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1C6381-A4EC-CF91-CBB9-67DBFC9BF93F}"/>
              </a:ext>
            </a:extLst>
          </p:cNvPr>
          <p:cNvCxnSpPr>
            <a:cxnSpLocks/>
          </p:cNvCxnSpPr>
          <p:nvPr/>
        </p:nvCxnSpPr>
        <p:spPr>
          <a:xfrm>
            <a:off x="10618485" y="6305384"/>
            <a:ext cx="0" cy="4409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40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B45D8-3EC3-45A6-A2F9-157E7C0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Delaware Bonding Pilot Program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37DA-DC34-B1FA-21E7-63506F5E9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965" y="2675549"/>
            <a:ext cx="8270065" cy="5181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Information required to apply include:</a:t>
            </a:r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622F2B1-CFDA-E5BB-5C8D-14A547C90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08"/>
              </p:ext>
            </p:extLst>
          </p:nvPr>
        </p:nvGraphicFramePr>
        <p:xfrm>
          <a:off x="1280335" y="2682240"/>
          <a:ext cx="9397825" cy="328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1911B2-F4AF-02FD-C227-1C2E42391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9383" y="6140390"/>
            <a:ext cx="1452657" cy="551738"/>
          </a:xfrm>
          <a:prstGeom prst="rect">
            <a:avLst/>
          </a:prstGeom>
        </p:spPr>
      </p:pic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BA433949-CC6C-291D-272A-CA11B11D37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97" y="6095341"/>
            <a:ext cx="3100557" cy="6304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2D9A8-84F2-1F77-CFE8-0FE1E901AA8F}"/>
              </a:ext>
            </a:extLst>
          </p:cNvPr>
          <p:cNvCxnSpPr>
            <a:cxnSpLocks/>
          </p:cNvCxnSpPr>
          <p:nvPr/>
        </p:nvCxnSpPr>
        <p:spPr>
          <a:xfrm>
            <a:off x="10326255" y="6190097"/>
            <a:ext cx="0" cy="4409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3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43FEC-0545-47DC-2529-25C418C0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2503764-DCCA-91DF-B121-5E6858F30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53919"/>
              </p:ext>
            </p:extLst>
          </p:nvPr>
        </p:nvGraphicFramePr>
        <p:xfrm>
          <a:off x="487791" y="20109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502DAC2-10CE-9CB2-3AE8-A4E6E5BD7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5886" y="6356351"/>
            <a:ext cx="1272252" cy="483218"/>
          </a:xfrm>
          <a:prstGeom prst="rect">
            <a:avLst/>
          </a:prstGeom>
        </p:spPr>
      </p:pic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53EF74BF-3284-F3B3-B909-5491C917A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26" y="6309411"/>
            <a:ext cx="2965928" cy="6030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CED326-B33B-E780-BBE6-B59EC3F00828}"/>
              </a:ext>
            </a:extLst>
          </p:cNvPr>
          <p:cNvCxnSpPr>
            <a:cxnSpLocks/>
          </p:cNvCxnSpPr>
          <p:nvPr/>
        </p:nvCxnSpPr>
        <p:spPr>
          <a:xfrm>
            <a:off x="10466654" y="6390480"/>
            <a:ext cx="0" cy="4409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1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31114-4A22-FDEA-5C0C-FDC7D9C38F3A}"/>
              </a:ext>
            </a:extLst>
          </p:cNvPr>
          <p:cNvSpPr txBox="1"/>
          <p:nvPr/>
        </p:nvSpPr>
        <p:spPr>
          <a:xfrm>
            <a:off x="4162567" y="818984"/>
            <a:ext cx="6714699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80DAA-22FF-C386-7675-240119AF96FD}"/>
              </a:ext>
            </a:extLst>
          </p:cNvPr>
          <p:cNvSpPr txBox="1"/>
          <p:nvPr/>
        </p:nvSpPr>
        <p:spPr>
          <a:xfrm>
            <a:off x="2708932" y="1174947"/>
            <a:ext cx="6121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Applications accepted beginning July 15</a:t>
            </a:r>
            <a:r>
              <a:rPr lang="en-US" sz="3600" baseline="30000" dirty="0">
                <a:solidFill>
                  <a:schemeClr val="bg1"/>
                </a:solidFill>
              </a:rPr>
              <a:t>th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Deadline for applications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Friday, August 29</a:t>
            </a:r>
            <a:r>
              <a:rPr lang="en-US" sz="3600" baseline="30000" dirty="0">
                <a:solidFill>
                  <a:schemeClr val="bg1"/>
                </a:solidFill>
              </a:rPr>
              <a:t>th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4:30 p.m.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Apply </a:t>
            </a:r>
            <a:r>
              <a:rPr lang="en-US" sz="36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bit.ly/4khyJFh</a:t>
            </a:r>
            <a:endParaRPr lang="en-US" sz="36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Qr code&#10;&#10;AI-generated content may be incorrect.">
            <a:extLst>
              <a:ext uri="{FF2B5EF4-FFF2-40B4-BE49-F238E27FC236}">
                <a16:creationId xmlns:a16="http://schemas.microsoft.com/office/drawing/2014/main" id="{D0D06311-1E8C-57FA-321E-FEC98BA94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02" y="4255040"/>
            <a:ext cx="2100777" cy="21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31114-4A22-FDEA-5C0C-FDC7D9C38F3A}"/>
              </a:ext>
            </a:extLst>
          </p:cNvPr>
          <p:cNvSpPr txBox="1"/>
          <p:nvPr/>
        </p:nvSpPr>
        <p:spPr>
          <a:xfrm>
            <a:off x="4162567" y="818984"/>
            <a:ext cx="3426953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B55FA-D1B4-683E-556B-6C7622E4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70" y="235888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8654263-0E95-350F-B0F1-EFE9868D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9480"/>
            <a:ext cx="5892800" cy="5546047"/>
          </a:xfrm>
        </p:spPr>
        <p:txBody>
          <a:bodyPr anchor="ctr">
            <a:normAutofit/>
          </a:bodyPr>
          <a:lstStyle/>
          <a:p>
            <a:pPr marL="457200" lvl="1" indent="0">
              <a:spcBef>
                <a:spcPts val="1200"/>
              </a:spcBef>
              <a:spcAft>
                <a:spcPts val="600"/>
              </a:spcAft>
              <a:buSzPct val="75000"/>
              <a:buNone/>
            </a:pPr>
            <a:r>
              <a:rPr lang="en-US" sz="3200" dirty="0"/>
              <a:t>Welcome 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SzPct val="75000"/>
              <a:buNone/>
            </a:pPr>
            <a:r>
              <a:rPr lang="en-US" sz="3200" dirty="0"/>
              <a:t>Housekeeping Items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SzPct val="75000"/>
              <a:buNone/>
            </a:pPr>
            <a:r>
              <a:rPr lang="en-US" sz="3200" dirty="0"/>
              <a:t>Introductions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SzPct val="75000"/>
              <a:buNone/>
            </a:pPr>
            <a:r>
              <a:rPr lang="en-US" sz="3200" dirty="0"/>
              <a:t>Program Details 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SzPct val="75000"/>
              <a:buNone/>
            </a:pPr>
            <a:r>
              <a:rPr lang="en-US" sz="3200" dirty="0"/>
              <a:t>How to Apply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SzPct val="75000"/>
              <a:buNone/>
            </a:pPr>
            <a:r>
              <a:rPr lang="en-US" sz="3200" dirty="0"/>
              <a:t>Questions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1D0F66-CB65-6861-1693-9A53105084C4}"/>
              </a:ext>
            </a:extLst>
          </p:cNvPr>
          <p:cNvCxnSpPr>
            <a:cxnSpLocks/>
          </p:cNvCxnSpPr>
          <p:nvPr/>
        </p:nvCxnSpPr>
        <p:spPr>
          <a:xfrm>
            <a:off x="6680200" y="2072640"/>
            <a:ext cx="2128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9A255-CA30-707F-F1B8-96952770E084}"/>
              </a:ext>
            </a:extLst>
          </p:cNvPr>
          <p:cNvCxnSpPr>
            <a:cxnSpLocks/>
          </p:cNvCxnSpPr>
          <p:nvPr/>
        </p:nvCxnSpPr>
        <p:spPr>
          <a:xfrm>
            <a:off x="6680200" y="2763520"/>
            <a:ext cx="2128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5A1E32-9FA2-A989-55AC-B7D63287C060}"/>
              </a:ext>
            </a:extLst>
          </p:cNvPr>
          <p:cNvCxnSpPr>
            <a:cxnSpLocks/>
          </p:cNvCxnSpPr>
          <p:nvPr/>
        </p:nvCxnSpPr>
        <p:spPr>
          <a:xfrm>
            <a:off x="6680200" y="4057424"/>
            <a:ext cx="2128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9544D-9193-1D20-904E-10DD45823049}"/>
              </a:ext>
            </a:extLst>
          </p:cNvPr>
          <p:cNvCxnSpPr>
            <a:cxnSpLocks/>
          </p:cNvCxnSpPr>
          <p:nvPr/>
        </p:nvCxnSpPr>
        <p:spPr>
          <a:xfrm>
            <a:off x="6680200" y="4754880"/>
            <a:ext cx="2128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972112-72FD-B362-970B-C95CBC6964D8}"/>
              </a:ext>
            </a:extLst>
          </p:cNvPr>
          <p:cNvCxnSpPr>
            <a:cxnSpLocks/>
          </p:cNvCxnSpPr>
          <p:nvPr/>
        </p:nvCxnSpPr>
        <p:spPr>
          <a:xfrm>
            <a:off x="6680200" y="3429000"/>
            <a:ext cx="2128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84E7CE4-042E-9B96-3AB7-B7574E540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428" y="6147500"/>
            <a:ext cx="1526548" cy="579803"/>
          </a:xfrm>
          <a:prstGeom prst="rect">
            <a:avLst/>
          </a:prstGeom>
        </p:spPr>
      </p:pic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59B0D712-735B-DC4E-D5A8-FF397772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35" y="6076142"/>
            <a:ext cx="3202432" cy="651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101470-2E3C-8EA4-AFD2-708CD7364906}"/>
              </a:ext>
            </a:extLst>
          </p:cNvPr>
          <p:cNvCxnSpPr>
            <a:cxnSpLocks/>
          </p:cNvCxnSpPr>
          <p:nvPr/>
        </p:nvCxnSpPr>
        <p:spPr>
          <a:xfrm>
            <a:off x="10145619" y="6195527"/>
            <a:ext cx="0" cy="4409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5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43FEC-0545-47DC-2529-25C418C0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Have a Question?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2503764-DCCA-91DF-B121-5E6858F30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21427"/>
              </p:ext>
            </p:extLst>
          </p:nvPr>
        </p:nvGraphicFramePr>
        <p:xfrm>
          <a:off x="487791" y="20109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E83854C-A101-D22F-51A6-5FC3D0A16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8065" y="6194215"/>
            <a:ext cx="1384170" cy="525726"/>
          </a:xfrm>
          <a:prstGeom prst="rect">
            <a:avLst/>
          </a:prstGeom>
        </p:spPr>
      </p:pic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D066EF9B-1753-2482-28DF-36DF48E6DB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09" y="6141536"/>
            <a:ext cx="3014290" cy="6129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752437-34B4-F0E3-C55C-8CD99B3B1C4A}"/>
              </a:ext>
            </a:extLst>
          </p:cNvPr>
          <p:cNvCxnSpPr>
            <a:cxnSpLocks/>
          </p:cNvCxnSpPr>
          <p:nvPr/>
        </p:nvCxnSpPr>
        <p:spPr>
          <a:xfrm>
            <a:off x="10247389" y="6236611"/>
            <a:ext cx="0" cy="4409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0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BF42E-41F0-707C-21BB-E33C3E00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10" y="328063"/>
            <a:ext cx="4837194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Office of Supplier Diversity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A717B-662D-0D2C-EF21-60C61E7C2BE4}"/>
              </a:ext>
            </a:extLst>
          </p:cNvPr>
          <p:cNvSpPr txBox="1"/>
          <p:nvPr/>
        </p:nvSpPr>
        <p:spPr>
          <a:xfrm>
            <a:off x="6611797" y="810708"/>
            <a:ext cx="5246356" cy="569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3300" b="1" dirty="0"/>
              <a:t>Certification </a:t>
            </a:r>
            <a:r>
              <a:rPr lang="en-US" sz="3200" b="1" dirty="0"/>
              <a:t>  </a:t>
            </a:r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3300" b="1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3300" b="1" dirty="0"/>
              <a:t>Advocacy  </a:t>
            </a:r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3300" b="1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3300" b="1" dirty="0"/>
              <a:t>Resources</a:t>
            </a:r>
            <a:endParaRPr lang="en-US" sz="33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600" b="1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2200" b="1" dirty="0"/>
              <a:t>Contact:</a:t>
            </a:r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2200" dirty="0"/>
              <a:t>Shavonne H. White, Director</a:t>
            </a:r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2200" dirty="0"/>
              <a:t>P: (302) 577-8497</a:t>
            </a:r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2200" dirty="0"/>
              <a:t>E: </a:t>
            </a: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osd@delaware.gov</a:t>
            </a:r>
            <a:r>
              <a:rPr lang="en-US" sz="2200" dirty="0">
                <a:solidFill>
                  <a:srgbClr val="0070C0"/>
                </a:solidFill>
              </a:rPr>
              <a:t>  </a:t>
            </a:r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2200" b="1" dirty="0"/>
              <a:t>Learn More &amp; Apply for Certification:</a:t>
            </a:r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r>
              <a:rPr lang="en-US" sz="2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business.delaware.gov/osd</a:t>
            </a:r>
            <a:endParaRPr lang="en-US" sz="22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1"/>
              </a:spcAft>
              <a:defRPr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504CE3-C3DA-6818-48EB-FF3B5948B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637" y="6271491"/>
            <a:ext cx="1597189" cy="5865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34E480-0CFB-93FE-AEA2-4F665F6524A7}"/>
              </a:ext>
            </a:extLst>
          </p:cNvPr>
          <p:cNvCxnSpPr>
            <a:cxnSpLocks/>
          </p:cNvCxnSpPr>
          <p:nvPr/>
        </p:nvCxnSpPr>
        <p:spPr>
          <a:xfrm>
            <a:off x="6917523" y="1315623"/>
            <a:ext cx="5994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1A941D-910D-E18A-852F-39ED32F61E7D}"/>
              </a:ext>
            </a:extLst>
          </p:cNvPr>
          <p:cNvCxnSpPr>
            <a:cxnSpLocks/>
          </p:cNvCxnSpPr>
          <p:nvPr/>
        </p:nvCxnSpPr>
        <p:spPr>
          <a:xfrm>
            <a:off x="6917523" y="2138585"/>
            <a:ext cx="5994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2E1A0299-7863-0837-693E-ED6BE560D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42" y="6206839"/>
            <a:ext cx="3202432" cy="65116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3CD8F3-CEEE-6D71-FBDA-D96D500FABA0}"/>
              </a:ext>
            </a:extLst>
          </p:cNvPr>
          <p:cNvCxnSpPr>
            <a:cxnSpLocks/>
          </p:cNvCxnSpPr>
          <p:nvPr/>
        </p:nvCxnSpPr>
        <p:spPr>
          <a:xfrm>
            <a:off x="10295213" y="6356351"/>
            <a:ext cx="0" cy="4409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0A4C8-948F-F2EC-AD66-30A256D93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836" y="132478"/>
            <a:ext cx="10402204" cy="1640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Delaware Statewide Bonding Pilot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F49F7-93E0-5C50-0C71-879150C94AE2}"/>
              </a:ext>
            </a:extLst>
          </p:cNvPr>
          <p:cNvSpPr txBox="1"/>
          <p:nvPr/>
        </p:nvSpPr>
        <p:spPr>
          <a:xfrm>
            <a:off x="966836" y="2016527"/>
            <a:ext cx="10828924" cy="351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Delaware Office of Supplier Diversity, in collaboration with Embrace Partners, is launching a Statewide Bonding Pilot Program. The program is designed to help small and diverse contractors obtain surety bonds and expand their ability to compete for larger construction opportunities.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4E82C-3D99-4D1F-C4EC-2AB63A0A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38" y="5577204"/>
            <a:ext cx="2797435" cy="632221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C3DAA-157D-D95C-8F4C-52F62651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34" y="5423082"/>
            <a:ext cx="2480195" cy="9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BF42E-41F0-707C-21BB-E33C3E00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4946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Embrace Partners</a:t>
            </a:r>
          </a:p>
        </p:txBody>
      </p:sp>
      <p:pic>
        <p:nvPicPr>
          <p:cNvPr id="5" name="Picture 4" descr="A person in a suit smiling&#10;&#10;AI-generated content may be incorrect.">
            <a:extLst>
              <a:ext uri="{FF2B5EF4-FFF2-40B4-BE49-F238E27FC236}">
                <a16:creationId xmlns:a16="http://schemas.microsoft.com/office/drawing/2014/main" id="{6E34E7E7-FE03-8BD8-F63A-01F95C467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8" y="2017577"/>
            <a:ext cx="2571346" cy="255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87C8D92-C9E0-F928-E596-7FD65724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27" y="2017577"/>
            <a:ext cx="2571345" cy="257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erson with grey hair and a striped shirt&#10;&#10;AI-generated content may be incorrect.">
            <a:extLst>
              <a:ext uri="{FF2B5EF4-FFF2-40B4-BE49-F238E27FC236}">
                <a16:creationId xmlns:a16="http://schemas.microsoft.com/office/drawing/2014/main" id="{388C30F7-28D6-4B03-A903-7D834447D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65" y="2004180"/>
            <a:ext cx="2571351" cy="257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AC1BDA-E4FB-CAF8-17E4-3BAC821DFD3E}"/>
              </a:ext>
            </a:extLst>
          </p:cNvPr>
          <p:cNvSpPr txBox="1"/>
          <p:nvPr/>
        </p:nvSpPr>
        <p:spPr>
          <a:xfrm>
            <a:off x="707508" y="4707396"/>
            <a:ext cx="257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David Cayemitte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78B7D-E924-C387-E045-1D8BF14A6281}"/>
              </a:ext>
            </a:extLst>
          </p:cNvPr>
          <p:cNvSpPr txBox="1"/>
          <p:nvPr/>
        </p:nvSpPr>
        <p:spPr>
          <a:xfrm>
            <a:off x="4810327" y="4645842"/>
            <a:ext cx="2571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Michael M. Clay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Chief Procurement Officer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BA30F-FF4C-3C6A-0455-2C83D1949F5B}"/>
              </a:ext>
            </a:extLst>
          </p:cNvPr>
          <p:cNvSpPr txBox="1"/>
          <p:nvPr/>
        </p:nvSpPr>
        <p:spPr>
          <a:xfrm>
            <a:off x="8943665" y="4689798"/>
            <a:ext cx="2571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Drew Jennings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Surety Chief Underwriting Officer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716AF-6D73-01ED-6CF0-89D4DAC15FC4}"/>
              </a:ext>
            </a:extLst>
          </p:cNvPr>
          <p:cNvSpPr/>
          <p:nvPr/>
        </p:nvSpPr>
        <p:spPr>
          <a:xfrm>
            <a:off x="2641644" y="267356"/>
            <a:ext cx="1396962" cy="1088355"/>
          </a:xfrm>
          <a:prstGeom prst="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 descr="A rainbow colored arrow on a black background&#10;&#10;AI-generated content may be incorrect.">
            <a:extLst>
              <a:ext uri="{FF2B5EF4-FFF2-40B4-BE49-F238E27FC236}">
                <a16:creationId xmlns:a16="http://schemas.microsoft.com/office/drawing/2014/main" id="{664EB89C-C752-1260-71B2-F5154E014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17" y="398699"/>
            <a:ext cx="1197215" cy="7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BF42E-41F0-707C-21BB-E33C3E00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17" y="235888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Embrace Partners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553E6-D38C-B149-42D0-1C01FE6ECA6C}"/>
              </a:ext>
            </a:extLst>
          </p:cNvPr>
          <p:cNvSpPr txBox="1"/>
          <p:nvPr/>
        </p:nvSpPr>
        <p:spPr>
          <a:xfrm>
            <a:off x="5762444" y="737537"/>
            <a:ext cx="631453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i="0" dirty="0">
                <a:effectLst/>
              </a:rPr>
              <a:t>What We Do</a:t>
            </a:r>
          </a:p>
          <a:p>
            <a:pPr algn="l" fontAlgn="base"/>
            <a:endParaRPr lang="en-US" i="0" dirty="0">
              <a:effectLst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n-US" i="0" dirty="0">
                <a:effectLst/>
              </a:rPr>
              <a:t>Wholesale Insurance Brokerage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n-US" i="0" dirty="0">
                <a:effectLst/>
              </a:rPr>
              <a:t>Managing General Underwriter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n-US" i="0" dirty="0">
                <a:effectLst/>
              </a:rPr>
              <a:t>Owner’s Representative for Large Construction Projects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n-US" i="0" dirty="0">
                <a:effectLst/>
              </a:rPr>
              <a:t> Property and Casualty Coverage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n-US" i="0" dirty="0">
                <a:effectLst/>
              </a:rPr>
              <a:t>Surety Bonding </a:t>
            </a:r>
          </a:p>
          <a:p>
            <a:pPr algn="l" fontAlgn="base"/>
            <a:endParaRPr lang="en-US" i="0" dirty="0">
              <a:effectLst/>
            </a:endParaRPr>
          </a:p>
          <a:p>
            <a:pPr fontAlgn="base"/>
            <a:r>
              <a:rPr lang="en-US" i="0" dirty="0">
                <a:effectLst/>
              </a:rPr>
              <a:t>A certified minority firm that is qualified to meet your diversity goals.</a:t>
            </a:r>
          </a:p>
          <a:p>
            <a:pPr algn="l" fontAlgn="base"/>
            <a:endParaRPr lang="en-US" dirty="0"/>
          </a:p>
          <a:p>
            <a:pPr algn="ctr" fontAlgn="base"/>
            <a:r>
              <a:rPr lang="en-US" b="1" dirty="0">
                <a:effectLst/>
              </a:rPr>
              <a:t>Services &amp; Industries We Serve</a:t>
            </a:r>
          </a:p>
          <a:p>
            <a:pPr algn="l" fontAlgn="base"/>
            <a:endParaRPr lang="en-US" dirty="0">
              <a:effectLst/>
            </a:endParaRPr>
          </a:p>
          <a:p>
            <a:pPr algn="l" fontAlgn="base"/>
            <a:r>
              <a:rPr lang="en-US" dirty="0">
                <a:effectLst/>
              </a:rPr>
              <a:t>Providing innovative diversity, equity and inclusion-based solutions to increase diversity in the insurance and construction industries.</a:t>
            </a:r>
          </a:p>
          <a:p>
            <a:pPr algn="l" fontAlgn="base"/>
            <a:endParaRPr lang="en-US" b="1" dirty="0">
              <a:solidFill>
                <a:srgbClr val="2B399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5688C7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A368D-3A97-A6CD-F0AD-D978DC2A8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279" y="5903039"/>
            <a:ext cx="2566143" cy="5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C7EC3-EC11-4F73-661F-5AE1FDD06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DD4CF5-6E02-4F41-DEF2-49E21225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4A5088-671D-690E-43ED-E25182FCD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E574C3-CCD6-EDD7-D27C-C77BF0848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0B932B-7F26-030F-864A-2C4D99731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29B8AE-3C83-965D-B8DF-B5CA9A2A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BE6AC-A6E0-F5EF-0106-BD60A0AF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99" y="302285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Minority Business Development Institute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087D3-DFDF-9685-4757-2990523FB657}"/>
              </a:ext>
            </a:extLst>
          </p:cNvPr>
          <p:cNvSpPr/>
          <p:nvPr/>
        </p:nvSpPr>
        <p:spPr>
          <a:xfrm>
            <a:off x="138618" y="378169"/>
            <a:ext cx="2153316" cy="843148"/>
          </a:xfrm>
          <a:prstGeom prst="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yellow circle with red text&#10;&#10;AI-generated content may be incorrect.">
            <a:extLst>
              <a:ext uri="{FF2B5EF4-FFF2-40B4-BE49-F238E27FC236}">
                <a16:creationId xmlns:a16="http://schemas.microsoft.com/office/drawing/2014/main" id="{5F83FF75-0381-204B-093B-22ADAEBD1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3" y="228370"/>
            <a:ext cx="2018805" cy="11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3E665-2413-3602-76EE-81DBE3661C9B}"/>
              </a:ext>
            </a:extLst>
          </p:cNvPr>
          <p:cNvSpPr txBox="1"/>
          <p:nvPr/>
        </p:nvSpPr>
        <p:spPr>
          <a:xfrm>
            <a:off x="1117287" y="1708271"/>
            <a:ext cx="995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Minority Business Development Institute (MBDI)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 an innovative, community-based, non-profit organization born out of a passionate desire to “change the paradigm” of economic inequality for the minority, veteran and women contractor community.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E0907-DADE-C5C3-9F9B-33D359E69200}"/>
              </a:ext>
            </a:extLst>
          </p:cNvPr>
          <p:cNvSpPr txBox="1"/>
          <p:nvPr/>
        </p:nvSpPr>
        <p:spPr>
          <a:xfrm>
            <a:off x="5482858" y="2964120"/>
            <a:ext cx="4670790" cy="39128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Program Overview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 paced online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eight classes on core business topics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Surety Bonding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WIP Schedule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Cash flow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Financials and more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Surety Bonding up to $1 million for contractors upon successful completion of the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 descr="A rainbow colored logo on a black background&#10;&#10;AI-generated content may be incorrect.">
            <a:extLst>
              <a:ext uri="{FF2B5EF4-FFF2-40B4-BE49-F238E27FC236}">
                <a16:creationId xmlns:a16="http://schemas.microsoft.com/office/drawing/2014/main" id="{E5EAD68F-058A-A8B7-B83D-B3A410E5D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81" y="2734932"/>
            <a:ext cx="3820783" cy="3820783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8370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B45D8-3EC3-45A6-A2F9-157E7C0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Delaware Bonding Pilot Program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37DA-DC34-B1FA-21E7-63506F5E9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321" y="1891970"/>
            <a:ext cx="10475870" cy="4378810"/>
          </a:xfrm>
        </p:spPr>
        <p:txBody>
          <a:bodyPr anchor="ctr">
            <a:normAutofit/>
          </a:bodyPr>
          <a:lstStyle/>
          <a:p>
            <a:pPr>
              <a:buClr>
                <a:srgbClr val="002060"/>
              </a:buClr>
              <a:buSzPct val="80000"/>
            </a:pPr>
            <a:r>
              <a:rPr lang="en-US" dirty="0"/>
              <a:t>Bond training and education for up to 30 contractors </a:t>
            </a:r>
          </a:p>
          <a:p>
            <a:pPr>
              <a:buClr>
                <a:srgbClr val="002060"/>
              </a:buClr>
              <a:buSzPct val="80000"/>
            </a:pPr>
            <a:r>
              <a:rPr lang="en-US" dirty="0"/>
              <a:t>e-Learning platform comprised of 8 courses</a:t>
            </a:r>
          </a:p>
          <a:p>
            <a:pPr>
              <a:buClr>
                <a:srgbClr val="002060"/>
              </a:buClr>
              <a:buSzPct val="80000"/>
            </a:pPr>
            <a:r>
              <a:rPr lang="en-US" dirty="0"/>
              <a:t>8-week completion timeline</a:t>
            </a:r>
          </a:p>
          <a:p>
            <a:pPr>
              <a:buClr>
                <a:srgbClr val="002060"/>
              </a:buClr>
              <a:buSzPct val="80000"/>
            </a:pPr>
            <a:r>
              <a:rPr lang="en-US" dirty="0"/>
              <a:t>Embrace Partners will offer support to participants </a:t>
            </a:r>
          </a:p>
          <a:p>
            <a:pPr>
              <a:buClr>
                <a:srgbClr val="002060"/>
              </a:buClr>
              <a:buSzPct val="80000"/>
            </a:pPr>
            <a:r>
              <a:rPr lang="en-US" dirty="0"/>
              <a:t>Acquire surety bond up to $1Million</a:t>
            </a:r>
          </a:p>
          <a:p>
            <a:pPr>
              <a:buClr>
                <a:srgbClr val="002060"/>
              </a:buClr>
              <a:buSzPct val="80000"/>
            </a:pPr>
            <a:r>
              <a:rPr lang="en-US" dirty="0"/>
              <a:t>Bond amount awarded after successful completion of program based on criteria set by Embrace Partners</a:t>
            </a:r>
          </a:p>
          <a:p>
            <a:pPr>
              <a:buClr>
                <a:srgbClr val="002060"/>
              </a:buClr>
              <a:buSzPct val="80000"/>
            </a:pPr>
            <a:r>
              <a:rPr lang="en-US" dirty="0"/>
              <a:t>Apply on-line beginning July 15 through August 29</a:t>
            </a:r>
          </a:p>
          <a:p>
            <a:pPr>
              <a:buClr>
                <a:srgbClr val="002060"/>
              </a:buClr>
              <a:buSzPct val="85000"/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8827D-3EA3-43D1-73D9-9EAA8356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19" y="6217139"/>
            <a:ext cx="1578903" cy="599688"/>
          </a:xfrm>
          <a:prstGeom prst="rect">
            <a:avLst/>
          </a:prstGeom>
        </p:spPr>
      </p:pic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F5E18D1F-2C36-BA7D-9A95-EF3FE8CD7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6217139"/>
            <a:ext cx="2949284" cy="5996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E50F9A-668E-C48B-183C-061FCAECD10C}"/>
              </a:ext>
            </a:extLst>
          </p:cNvPr>
          <p:cNvCxnSpPr>
            <a:cxnSpLocks/>
          </p:cNvCxnSpPr>
          <p:nvPr/>
        </p:nvCxnSpPr>
        <p:spPr>
          <a:xfrm>
            <a:off x="10215418" y="6270780"/>
            <a:ext cx="0" cy="4409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4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491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Open Sans</vt:lpstr>
      <vt:lpstr>Symbol</vt:lpstr>
      <vt:lpstr>Times New Roman</vt:lpstr>
      <vt:lpstr>Wingdings</vt:lpstr>
      <vt:lpstr>Office Theme</vt:lpstr>
      <vt:lpstr>Delaware Statewide Bonding  Pilot Program</vt:lpstr>
      <vt:lpstr>Agenda</vt:lpstr>
      <vt:lpstr>Have a Question?</vt:lpstr>
      <vt:lpstr>Office of Supplier Diversity </vt:lpstr>
      <vt:lpstr>Delaware Statewide Bonding Pilot Program</vt:lpstr>
      <vt:lpstr>Embrace Partners</vt:lpstr>
      <vt:lpstr>Embrace Partners</vt:lpstr>
      <vt:lpstr>Minority Business Development Institute</vt:lpstr>
      <vt:lpstr>Delaware Bonding Pilot Program Details</vt:lpstr>
      <vt:lpstr>Delaware Bonding Pilot Program Courses</vt:lpstr>
      <vt:lpstr>Delaware Bonding Pilot Program Application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White, Shavonne H. (DOS)</dc:creator>
  <cp:lastModifiedBy>Wojcik, Andrea (DOS)</cp:lastModifiedBy>
  <cp:revision>50</cp:revision>
  <dcterms:created xsi:type="dcterms:W3CDTF">2025-07-01T15:46:45Z</dcterms:created>
  <dcterms:modified xsi:type="dcterms:W3CDTF">2025-07-10T14:36:46Z</dcterms:modified>
</cp:coreProperties>
</file>